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6" r:id="rId3"/>
    <p:sldMasterId id="2147483714" r:id="rId4"/>
    <p:sldMasterId id="2147483730" r:id="rId5"/>
    <p:sldMasterId id="2147483732" r:id="rId6"/>
  </p:sldMasterIdLst>
  <p:notesMasterIdLst>
    <p:notesMasterId r:id="rId26"/>
  </p:notesMasterIdLst>
  <p:sldIdLst>
    <p:sldId id="323" r:id="rId7"/>
    <p:sldId id="325" r:id="rId8"/>
    <p:sldId id="259" r:id="rId9"/>
    <p:sldId id="261" r:id="rId10"/>
    <p:sldId id="470" r:id="rId11"/>
    <p:sldId id="328" r:id="rId12"/>
    <p:sldId id="471" r:id="rId13"/>
    <p:sldId id="473" r:id="rId14"/>
    <p:sldId id="478" r:id="rId15"/>
    <p:sldId id="476" r:id="rId16"/>
    <p:sldId id="477" r:id="rId17"/>
    <p:sldId id="326" r:id="rId18"/>
    <p:sldId id="327" r:id="rId19"/>
    <p:sldId id="303" r:id="rId20"/>
    <p:sldId id="479" r:id="rId21"/>
    <p:sldId id="304" r:id="rId22"/>
    <p:sldId id="306" r:id="rId23"/>
    <p:sldId id="474" r:id="rId24"/>
    <p:sldId id="3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shay Birla" initials="AB" lastIdx="4" clrIdx="0">
    <p:extLst>
      <p:ext uri="{19B8F6BF-5375-455C-9EA6-DF929625EA0E}">
        <p15:presenceInfo xmlns:p15="http://schemas.microsoft.com/office/powerpoint/2012/main" userId="S::akshay.birla@juvare.com::eaff2790-c360-4fe6-95c8-e1be2f6ee6be" providerId="AD"/>
      </p:ext>
    </p:extLst>
  </p:cmAuthor>
  <p:cmAuthor id="2" name="Curtis McDonald" initials="CM" lastIdx="4" clrIdx="1">
    <p:extLst>
      <p:ext uri="{19B8F6BF-5375-455C-9EA6-DF929625EA0E}">
        <p15:presenceInfo xmlns:p15="http://schemas.microsoft.com/office/powerpoint/2012/main" userId="S::curtis.mcdonald@juvare.com::7dab200a-d989-4385-9606-be76fbc6f9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9DB"/>
    <a:srgbClr val="CE0E2D"/>
    <a:srgbClr val="D0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281BB-006D-4CCA-B351-68012E249B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B1BB4BC4-C68C-42EF-A265-84288655561C}">
      <dgm:prSet phldrT="[Text]" custT="1"/>
      <dgm:spPr/>
      <dgm:t>
        <a:bodyPr/>
        <a:lstStyle/>
        <a:p>
          <a:r>
            <a:rPr lang="en-US" sz="1800" dirty="0"/>
            <a:t>Registration / Check In &amp; Screening</a:t>
          </a:r>
        </a:p>
      </dgm:t>
    </dgm:pt>
    <dgm:pt modelId="{532942FB-E909-424F-BB20-DF0666C19341}" type="parTrans" cxnId="{285017ED-48BC-4C15-85E7-E08E361A2E5D}">
      <dgm:prSet/>
      <dgm:spPr/>
      <dgm:t>
        <a:bodyPr/>
        <a:lstStyle/>
        <a:p>
          <a:endParaRPr lang="en-US"/>
        </a:p>
      </dgm:t>
    </dgm:pt>
    <dgm:pt modelId="{6C70953F-F461-4836-8F8C-F608FF55A49F}" type="sibTrans" cxnId="{285017ED-48BC-4C15-85E7-E08E361A2E5D}">
      <dgm:prSet/>
      <dgm:spPr/>
      <dgm:t>
        <a:bodyPr/>
        <a:lstStyle/>
        <a:p>
          <a:endParaRPr lang="en-US"/>
        </a:p>
      </dgm:t>
    </dgm:pt>
    <dgm:pt modelId="{2DC2C742-D6E9-4243-BF20-09D5B3F2C386}">
      <dgm:prSet phldrT="[Text]" custT="1"/>
      <dgm:spPr/>
      <dgm:t>
        <a:bodyPr/>
        <a:lstStyle/>
        <a:p>
          <a:r>
            <a:rPr lang="en-US" sz="1800" dirty="0"/>
            <a:t>Vaccination, Observation &amp; Discharge</a:t>
          </a:r>
        </a:p>
      </dgm:t>
    </dgm:pt>
    <dgm:pt modelId="{724991CE-81A7-4159-8BEF-3B904F64F71C}" type="parTrans" cxnId="{473B32CA-5740-4183-A8E3-C63995B06ABA}">
      <dgm:prSet/>
      <dgm:spPr/>
      <dgm:t>
        <a:bodyPr/>
        <a:lstStyle/>
        <a:p>
          <a:endParaRPr lang="en-US"/>
        </a:p>
      </dgm:t>
    </dgm:pt>
    <dgm:pt modelId="{7C55AE99-06E9-4936-B3A5-DE4A53B73E40}" type="sibTrans" cxnId="{473B32CA-5740-4183-A8E3-C63995B06ABA}">
      <dgm:prSet/>
      <dgm:spPr/>
      <dgm:t>
        <a:bodyPr/>
        <a:lstStyle/>
        <a:p>
          <a:endParaRPr lang="en-US"/>
        </a:p>
      </dgm:t>
    </dgm:pt>
    <dgm:pt modelId="{4FFF14F3-A936-4F60-A39A-7D42848955F9}" type="pres">
      <dgm:prSet presAssocID="{CEE281BB-006D-4CCA-B351-68012E249B29}" presName="Name0" presStyleCnt="0">
        <dgm:presLayoutVars>
          <dgm:dir/>
          <dgm:resizeHandles val="exact"/>
        </dgm:presLayoutVars>
      </dgm:prSet>
      <dgm:spPr/>
    </dgm:pt>
    <dgm:pt modelId="{BCAE15EC-2538-40A3-B27B-8282E4049527}" type="pres">
      <dgm:prSet presAssocID="{B1BB4BC4-C68C-42EF-A265-84288655561C}" presName="node" presStyleLbl="node1" presStyleIdx="0" presStyleCnt="2">
        <dgm:presLayoutVars>
          <dgm:bulletEnabled val="1"/>
        </dgm:presLayoutVars>
      </dgm:prSet>
      <dgm:spPr/>
    </dgm:pt>
    <dgm:pt modelId="{690FC858-795B-4467-AADC-5553710BAD21}" type="pres">
      <dgm:prSet presAssocID="{6C70953F-F461-4836-8F8C-F608FF55A49F}" presName="sibTrans" presStyleLbl="sibTrans2D1" presStyleIdx="0" presStyleCnt="1"/>
      <dgm:spPr/>
    </dgm:pt>
    <dgm:pt modelId="{C4989B92-8E19-404B-A259-BDA68795BA9E}" type="pres">
      <dgm:prSet presAssocID="{6C70953F-F461-4836-8F8C-F608FF55A49F}" presName="connectorText" presStyleLbl="sibTrans2D1" presStyleIdx="0" presStyleCnt="1"/>
      <dgm:spPr/>
    </dgm:pt>
    <dgm:pt modelId="{D3A2F5ED-0660-4B63-993D-3D32F58213EA}" type="pres">
      <dgm:prSet presAssocID="{2DC2C742-D6E9-4243-BF20-09D5B3F2C386}" presName="node" presStyleLbl="node1" presStyleIdx="1" presStyleCnt="2">
        <dgm:presLayoutVars>
          <dgm:bulletEnabled val="1"/>
        </dgm:presLayoutVars>
      </dgm:prSet>
      <dgm:spPr/>
    </dgm:pt>
  </dgm:ptLst>
  <dgm:cxnLst>
    <dgm:cxn modelId="{AD14E840-EEC0-40D4-A43E-9665D7C82432}" type="presOf" srcId="{B1BB4BC4-C68C-42EF-A265-84288655561C}" destId="{BCAE15EC-2538-40A3-B27B-8282E4049527}" srcOrd="0" destOrd="0" presId="urn:microsoft.com/office/officeart/2005/8/layout/process1"/>
    <dgm:cxn modelId="{CE48106A-A491-4ED6-8AC2-C9B49818A1F0}" type="presOf" srcId="{6C70953F-F461-4836-8F8C-F608FF55A49F}" destId="{690FC858-795B-4467-AADC-5553710BAD21}" srcOrd="0" destOrd="0" presId="urn:microsoft.com/office/officeart/2005/8/layout/process1"/>
    <dgm:cxn modelId="{D3F99F90-FAC5-409F-BD95-13C9081CE272}" type="presOf" srcId="{6C70953F-F461-4836-8F8C-F608FF55A49F}" destId="{C4989B92-8E19-404B-A259-BDA68795BA9E}" srcOrd="1" destOrd="0" presId="urn:microsoft.com/office/officeart/2005/8/layout/process1"/>
    <dgm:cxn modelId="{D4B99BB4-0FB7-4E61-99AA-9865FCD6FF99}" type="presOf" srcId="{CEE281BB-006D-4CCA-B351-68012E249B29}" destId="{4FFF14F3-A936-4F60-A39A-7D42848955F9}" srcOrd="0" destOrd="0" presId="urn:microsoft.com/office/officeart/2005/8/layout/process1"/>
    <dgm:cxn modelId="{473B32CA-5740-4183-A8E3-C63995B06ABA}" srcId="{CEE281BB-006D-4CCA-B351-68012E249B29}" destId="{2DC2C742-D6E9-4243-BF20-09D5B3F2C386}" srcOrd="1" destOrd="0" parTransId="{724991CE-81A7-4159-8BEF-3B904F64F71C}" sibTransId="{7C55AE99-06E9-4936-B3A5-DE4A53B73E40}"/>
    <dgm:cxn modelId="{E4C8E3E2-131A-40E4-B2E3-9E841088BE56}" type="presOf" srcId="{2DC2C742-D6E9-4243-BF20-09D5B3F2C386}" destId="{D3A2F5ED-0660-4B63-993D-3D32F58213EA}" srcOrd="0" destOrd="0" presId="urn:microsoft.com/office/officeart/2005/8/layout/process1"/>
    <dgm:cxn modelId="{285017ED-48BC-4C15-85E7-E08E361A2E5D}" srcId="{CEE281BB-006D-4CCA-B351-68012E249B29}" destId="{B1BB4BC4-C68C-42EF-A265-84288655561C}" srcOrd="0" destOrd="0" parTransId="{532942FB-E909-424F-BB20-DF0666C19341}" sibTransId="{6C70953F-F461-4836-8F8C-F608FF55A49F}"/>
    <dgm:cxn modelId="{22793252-598D-435D-82E0-830A7D96FAAA}" type="presParOf" srcId="{4FFF14F3-A936-4F60-A39A-7D42848955F9}" destId="{BCAE15EC-2538-40A3-B27B-8282E4049527}" srcOrd="0" destOrd="0" presId="urn:microsoft.com/office/officeart/2005/8/layout/process1"/>
    <dgm:cxn modelId="{B4F5A20D-E910-4C93-B85A-3F3451A444E9}" type="presParOf" srcId="{4FFF14F3-A936-4F60-A39A-7D42848955F9}" destId="{690FC858-795B-4467-AADC-5553710BAD21}" srcOrd="1" destOrd="0" presId="urn:microsoft.com/office/officeart/2005/8/layout/process1"/>
    <dgm:cxn modelId="{E5682540-6454-41BC-A808-523606EEBC76}" type="presParOf" srcId="{690FC858-795B-4467-AADC-5553710BAD21}" destId="{C4989B92-8E19-404B-A259-BDA68795BA9E}" srcOrd="0" destOrd="0" presId="urn:microsoft.com/office/officeart/2005/8/layout/process1"/>
    <dgm:cxn modelId="{6C38D133-1ACF-48A7-9955-DB1AF1CC2030}" type="presParOf" srcId="{4FFF14F3-A936-4F60-A39A-7D42848955F9}" destId="{D3A2F5ED-0660-4B63-993D-3D32F58213E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281BB-006D-4CCA-B351-68012E249B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B1BB4BC4-C68C-42EF-A265-84288655561C}">
      <dgm:prSet phldrT="[Text]"/>
      <dgm:spPr/>
      <dgm:t>
        <a:bodyPr/>
        <a:lstStyle/>
        <a:p>
          <a:r>
            <a:rPr lang="en-US" dirty="0"/>
            <a:t>Registration / Check In &amp; Screening</a:t>
          </a:r>
        </a:p>
      </dgm:t>
    </dgm:pt>
    <dgm:pt modelId="{532942FB-E909-424F-BB20-DF0666C19341}" type="parTrans" cxnId="{285017ED-48BC-4C15-85E7-E08E361A2E5D}">
      <dgm:prSet/>
      <dgm:spPr/>
      <dgm:t>
        <a:bodyPr/>
        <a:lstStyle/>
        <a:p>
          <a:endParaRPr lang="en-US"/>
        </a:p>
      </dgm:t>
    </dgm:pt>
    <dgm:pt modelId="{6C70953F-F461-4836-8F8C-F608FF55A49F}" type="sibTrans" cxnId="{285017ED-48BC-4C15-85E7-E08E361A2E5D}">
      <dgm:prSet/>
      <dgm:spPr/>
      <dgm:t>
        <a:bodyPr/>
        <a:lstStyle/>
        <a:p>
          <a:endParaRPr lang="en-US"/>
        </a:p>
      </dgm:t>
    </dgm:pt>
    <dgm:pt modelId="{2DC2C742-D6E9-4243-BF20-09D5B3F2C386}">
      <dgm:prSet phldrT="[Text]"/>
      <dgm:spPr/>
      <dgm:t>
        <a:bodyPr/>
        <a:lstStyle/>
        <a:p>
          <a:r>
            <a:rPr lang="en-US" dirty="0"/>
            <a:t>Vaccination</a:t>
          </a:r>
        </a:p>
      </dgm:t>
    </dgm:pt>
    <dgm:pt modelId="{724991CE-81A7-4159-8BEF-3B904F64F71C}" type="parTrans" cxnId="{473B32CA-5740-4183-A8E3-C63995B06ABA}">
      <dgm:prSet/>
      <dgm:spPr/>
      <dgm:t>
        <a:bodyPr/>
        <a:lstStyle/>
        <a:p>
          <a:endParaRPr lang="en-US"/>
        </a:p>
      </dgm:t>
    </dgm:pt>
    <dgm:pt modelId="{7C55AE99-06E9-4936-B3A5-DE4A53B73E40}" type="sibTrans" cxnId="{473B32CA-5740-4183-A8E3-C63995B06ABA}">
      <dgm:prSet/>
      <dgm:spPr/>
      <dgm:t>
        <a:bodyPr/>
        <a:lstStyle/>
        <a:p>
          <a:endParaRPr lang="en-US"/>
        </a:p>
      </dgm:t>
    </dgm:pt>
    <dgm:pt modelId="{5D9563FF-9531-4571-831C-7AD27C368461}">
      <dgm:prSet phldrT="[Text]"/>
      <dgm:spPr/>
      <dgm:t>
        <a:bodyPr/>
        <a:lstStyle/>
        <a:p>
          <a:r>
            <a:rPr lang="en-US" dirty="0"/>
            <a:t>Observation &amp; Discharge</a:t>
          </a:r>
        </a:p>
      </dgm:t>
    </dgm:pt>
    <dgm:pt modelId="{6962D91B-F122-4FC9-B0BF-BD0DD99378FA}" type="parTrans" cxnId="{C47D3B34-24AD-4FA2-9F15-A2D1291956FE}">
      <dgm:prSet/>
      <dgm:spPr/>
      <dgm:t>
        <a:bodyPr/>
        <a:lstStyle/>
        <a:p>
          <a:endParaRPr lang="en-US"/>
        </a:p>
      </dgm:t>
    </dgm:pt>
    <dgm:pt modelId="{429523E4-EDE4-40BB-AF9C-F61D11CDCA56}" type="sibTrans" cxnId="{C47D3B34-24AD-4FA2-9F15-A2D1291956FE}">
      <dgm:prSet/>
      <dgm:spPr/>
      <dgm:t>
        <a:bodyPr/>
        <a:lstStyle/>
        <a:p>
          <a:endParaRPr lang="en-US"/>
        </a:p>
      </dgm:t>
    </dgm:pt>
    <dgm:pt modelId="{4FFF14F3-A936-4F60-A39A-7D42848955F9}" type="pres">
      <dgm:prSet presAssocID="{CEE281BB-006D-4CCA-B351-68012E249B29}" presName="Name0" presStyleCnt="0">
        <dgm:presLayoutVars>
          <dgm:dir/>
          <dgm:resizeHandles val="exact"/>
        </dgm:presLayoutVars>
      </dgm:prSet>
      <dgm:spPr/>
    </dgm:pt>
    <dgm:pt modelId="{BCAE15EC-2538-40A3-B27B-8282E4049527}" type="pres">
      <dgm:prSet presAssocID="{B1BB4BC4-C68C-42EF-A265-84288655561C}" presName="node" presStyleLbl="node1" presStyleIdx="0" presStyleCnt="3">
        <dgm:presLayoutVars>
          <dgm:bulletEnabled val="1"/>
        </dgm:presLayoutVars>
      </dgm:prSet>
      <dgm:spPr/>
    </dgm:pt>
    <dgm:pt modelId="{690FC858-795B-4467-AADC-5553710BAD21}" type="pres">
      <dgm:prSet presAssocID="{6C70953F-F461-4836-8F8C-F608FF55A49F}" presName="sibTrans" presStyleLbl="sibTrans2D1" presStyleIdx="0" presStyleCnt="2"/>
      <dgm:spPr/>
    </dgm:pt>
    <dgm:pt modelId="{C4989B92-8E19-404B-A259-BDA68795BA9E}" type="pres">
      <dgm:prSet presAssocID="{6C70953F-F461-4836-8F8C-F608FF55A49F}" presName="connectorText" presStyleLbl="sibTrans2D1" presStyleIdx="0" presStyleCnt="2"/>
      <dgm:spPr/>
    </dgm:pt>
    <dgm:pt modelId="{D3A2F5ED-0660-4B63-993D-3D32F58213EA}" type="pres">
      <dgm:prSet presAssocID="{2DC2C742-D6E9-4243-BF20-09D5B3F2C386}" presName="node" presStyleLbl="node1" presStyleIdx="1" presStyleCnt="3" custLinFactNeighborX="0" custLinFactNeighborY="28297">
        <dgm:presLayoutVars>
          <dgm:bulletEnabled val="1"/>
        </dgm:presLayoutVars>
      </dgm:prSet>
      <dgm:spPr/>
    </dgm:pt>
    <dgm:pt modelId="{D6C55778-C1F9-4E08-8AFA-D69A45101E12}" type="pres">
      <dgm:prSet presAssocID="{7C55AE99-06E9-4936-B3A5-DE4A53B73E40}" presName="sibTrans" presStyleLbl="sibTrans2D1" presStyleIdx="1" presStyleCnt="2"/>
      <dgm:spPr/>
    </dgm:pt>
    <dgm:pt modelId="{B7A6DB05-71FC-48FF-825F-1711F8E3C528}" type="pres">
      <dgm:prSet presAssocID="{7C55AE99-06E9-4936-B3A5-DE4A53B73E40}" presName="connectorText" presStyleLbl="sibTrans2D1" presStyleIdx="1" presStyleCnt="2"/>
      <dgm:spPr/>
    </dgm:pt>
    <dgm:pt modelId="{CAE6C31B-CAD5-46B6-8DE7-BC23F64379D4}" type="pres">
      <dgm:prSet presAssocID="{5D9563FF-9531-4571-831C-7AD27C368461}" presName="node" presStyleLbl="node1" presStyleIdx="2" presStyleCnt="3">
        <dgm:presLayoutVars>
          <dgm:bulletEnabled val="1"/>
        </dgm:presLayoutVars>
      </dgm:prSet>
      <dgm:spPr/>
    </dgm:pt>
  </dgm:ptLst>
  <dgm:cxnLst>
    <dgm:cxn modelId="{FDB51A2E-F97F-427D-9FE6-A3E6F2837613}" type="presOf" srcId="{5D9563FF-9531-4571-831C-7AD27C368461}" destId="{CAE6C31B-CAD5-46B6-8DE7-BC23F64379D4}" srcOrd="0" destOrd="0" presId="urn:microsoft.com/office/officeart/2005/8/layout/process1"/>
    <dgm:cxn modelId="{C47D3B34-24AD-4FA2-9F15-A2D1291956FE}" srcId="{CEE281BB-006D-4CCA-B351-68012E249B29}" destId="{5D9563FF-9531-4571-831C-7AD27C368461}" srcOrd="2" destOrd="0" parTransId="{6962D91B-F122-4FC9-B0BF-BD0DD99378FA}" sibTransId="{429523E4-EDE4-40BB-AF9C-F61D11CDCA56}"/>
    <dgm:cxn modelId="{AD14E840-EEC0-40D4-A43E-9665D7C82432}" type="presOf" srcId="{B1BB4BC4-C68C-42EF-A265-84288655561C}" destId="{BCAE15EC-2538-40A3-B27B-8282E4049527}" srcOrd="0" destOrd="0" presId="urn:microsoft.com/office/officeart/2005/8/layout/process1"/>
    <dgm:cxn modelId="{CAD0E661-52C7-4D76-86FE-EF27678BAAAA}" type="presOf" srcId="{7C55AE99-06E9-4936-B3A5-DE4A53B73E40}" destId="{D6C55778-C1F9-4E08-8AFA-D69A45101E12}" srcOrd="0" destOrd="0" presId="urn:microsoft.com/office/officeart/2005/8/layout/process1"/>
    <dgm:cxn modelId="{CE48106A-A491-4ED6-8AC2-C9B49818A1F0}" type="presOf" srcId="{6C70953F-F461-4836-8F8C-F608FF55A49F}" destId="{690FC858-795B-4467-AADC-5553710BAD21}" srcOrd="0" destOrd="0" presId="urn:microsoft.com/office/officeart/2005/8/layout/process1"/>
    <dgm:cxn modelId="{EA89276A-C183-4161-8292-87EBE385826A}" type="presOf" srcId="{7C55AE99-06E9-4936-B3A5-DE4A53B73E40}" destId="{B7A6DB05-71FC-48FF-825F-1711F8E3C528}" srcOrd="1" destOrd="0" presId="urn:microsoft.com/office/officeart/2005/8/layout/process1"/>
    <dgm:cxn modelId="{D3F99F90-FAC5-409F-BD95-13C9081CE272}" type="presOf" srcId="{6C70953F-F461-4836-8F8C-F608FF55A49F}" destId="{C4989B92-8E19-404B-A259-BDA68795BA9E}" srcOrd="1" destOrd="0" presId="urn:microsoft.com/office/officeart/2005/8/layout/process1"/>
    <dgm:cxn modelId="{D4B99BB4-0FB7-4E61-99AA-9865FCD6FF99}" type="presOf" srcId="{CEE281BB-006D-4CCA-B351-68012E249B29}" destId="{4FFF14F3-A936-4F60-A39A-7D42848955F9}" srcOrd="0" destOrd="0" presId="urn:microsoft.com/office/officeart/2005/8/layout/process1"/>
    <dgm:cxn modelId="{473B32CA-5740-4183-A8E3-C63995B06ABA}" srcId="{CEE281BB-006D-4CCA-B351-68012E249B29}" destId="{2DC2C742-D6E9-4243-BF20-09D5B3F2C386}" srcOrd="1" destOrd="0" parTransId="{724991CE-81A7-4159-8BEF-3B904F64F71C}" sibTransId="{7C55AE99-06E9-4936-B3A5-DE4A53B73E40}"/>
    <dgm:cxn modelId="{E4C8E3E2-131A-40E4-B2E3-9E841088BE56}" type="presOf" srcId="{2DC2C742-D6E9-4243-BF20-09D5B3F2C386}" destId="{D3A2F5ED-0660-4B63-993D-3D32F58213EA}" srcOrd="0" destOrd="0" presId="urn:microsoft.com/office/officeart/2005/8/layout/process1"/>
    <dgm:cxn modelId="{285017ED-48BC-4C15-85E7-E08E361A2E5D}" srcId="{CEE281BB-006D-4CCA-B351-68012E249B29}" destId="{B1BB4BC4-C68C-42EF-A265-84288655561C}" srcOrd="0" destOrd="0" parTransId="{532942FB-E909-424F-BB20-DF0666C19341}" sibTransId="{6C70953F-F461-4836-8F8C-F608FF55A49F}"/>
    <dgm:cxn modelId="{22793252-598D-435D-82E0-830A7D96FAAA}" type="presParOf" srcId="{4FFF14F3-A936-4F60-A39A-7D42848955F9}" destId="{BCAE15EC-2538-40A3-B27B-8282E4049527}" srcOrd="0" destOrd="0" presId="urn:microsoft.com/office/officeart/2005/8/layout/process1"/>
    <dgm:cxn modelId="{B4F5A20D-E910-4C93-B85A-3F3451A444E9}" type="presParOf" srcId="{4FFF14F3-A936-4F60-A39A-7D42848955F9}" destId="{690FC858-795B-4467-AADC-5553710BAD21}" srcOrd="1" destOrd="0" presId="urn:microsoft.com/office/officeart/2005/8/layout/process1"/>
    <dgm:cxn modelId="{E5682540-6454-41BC-A808-523606EEBC76}" type="presParOf" srcId="{690FC858-795B-4467-AADC-5553710BAD21}" destId="{C4989B92-8E19-404B-A259-BDA68795BA9E}" srcOrd="0" destOrd="0" presId="urn:microsoft.com/office/officeart/2005/8/layout/process1"/>
    <dgm:cxn modelId="{6C38D133-1ACF-48A7-9955-DB1AF1CC2030}" type="presParOf" srcId="{4FFF14F3-A936-4F60-A39A-7D42848955F9}" destId="{D3A2F5ED-0660-4B63-993D-3D32F58213EA}" srcOrd="2" destOrd="0" presId="urn:microsoft.com/office/officeart/2005/8/layout/process1"/>
    <dgm:cxn modelId="{0CC5F003-D0BC-4FA1-AE76-AB4F4A0B2F96}" type="presParOf" srcId="{4FFF14F3-A936-4F60-A39A-7D42848955F9}" destId="{D6C55778-C1F9-4E08-8AFA-D69A45101E12}" srcOrd="3" destOrd="0" presId="urn:microsoft.com/office/officeart/2005/8/layout/process1"/>
    <dgm:cxn modelId="{64A63348-C814-47E3-8F53-4C5C30F22237}" type="presParOf" srcId="{D6C55778-C1F9-4E08-8AFA-D69A45101E12}" destId="{B7A6DB05-71FC-48FF-825F-1711F8E3C528}" srcOrd="0" destOrd="0" presId="urn:microsoft.com/office/officeart/2005/8/layout/process1"/>
    <dgm:cxn modelId="{CF2FBEC9-0F33-4535-BA6C-1F3B1D046975}" type="presParOf" srcId="{4FFF14F3-A936-4F60-A39A-7D42848955F9}" destId="{CAE6C31B-CAD5-46B6-8DE7-BC23F64379D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281BB-006D-4CCA-B351-68012E249B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B1BB4BC4-C68C-42EF-A265-84288655561C}">
      <dgm:prSet phldrT="[Text]"/>
      <dgm:spPr/>
      <dgm:t>
        <a:bodyPr/>
        <a:lstStyle/>
        <a:p>
          <a:r>
            <a:rPr lang="en-US" dirty="0"/>
            <a:t>Registration / Check In</a:t>
          </a:r>
        </a:p>
      </dgm:t>
    </dgm:pt>
    <dgm:pt modelId="{532942FB-E909-424F-BB20-DF0666C19341}" type="parTrans" cxnId="{285017ED-48BC-4C15-85E7-E08E361A2E5D}">
      <dgm:prSet/>
      <dgm:spPr/>
      <dgm:t>
        <a:bodyPr/>
        <a:lstStyle/>
        <a:p>
          <a:endParaRPr lang="en-US"/>
        </a:p>
      </dgm:t>
    </dgm:pt>
    <dgm:pt modelId="{6C70953F-F461-4836-8F8C-F608FF55A49F}" type="sibTrans" cxnId="{285017ED-48BC-4C15-85E7-E08E361A2E5D}">
      <dgm:prSet/>
      <dgm:spPr/>
      <dgm:t>
        <a:bodyPr/>
        <a:lstStyle/>
        <a:p>
          <a:endParaRPr lang="en-US"/>
        </a:p>
      </dgm:t>
    </dgm:pt>
    <dgm:pt modelId="{2DC2C742-D6E9-4243-BF20-09D5B3F2C386}">
      <dgm:prSet phldrT="[Text]"/>
      <dgm:spPr/>
      <dgm:t>
        <a:bodyPr/>
        <a:lstStyle/>
        <a:p>
          <a:r>
            <a:rPr lang="en-US" dirty="0"/>
            <a:t> Screening &amp; Vaccination</a:t>
          </a:r>
        </a:p>
      </dgm:t>
    </dgm:pt>
    <dgm:pt modelId="{724991CE-81A7-4159-8BEF-3B904F64F71C}" type="parTrans" cxnId="{473B32CA-5740-4183-A8E3-C63995B06ABA}">
      <dgm:prSet/>
      <dgm:spPr/>
      <dgm:t>
        <a:bodyPr/>
        <a:lstStyle/>
        <a:p>
          <a:endParaRPr lang="en-US"/>
        </a:p>
      </dgm:t>
    </dgm:pt>
    <dgm:pt modelId="{7C55AE99-06E9-4936-B3A5-DE4A53B73E40}" type="sibTrans" cxnId="{473B32CA-5740-4183-A8E3-C63995B06ABA}">
      <dgm:prSet/>
      <dgm:spPr/>
      <dgm:t>
        <a:bodyPr/>
        <a:lstStyle/>
        <a:p>
          <a:endParaRPr lang="en-US"/>
        </a:p>
      </dgm:t>
    </dgm:pt>
    <dgm:pt modelId="{5D9563FF-9531-4571-831C-7AD27C368461}">
      <dgm:prSet phldrT="[Text]"/>
      <dgm:spPr/>
      <dgm:t>
        <a:bodyPr/>
        <a:lstStyle/>
        <a:p>
          <a:r>
            <a:rPr lang="en-US" dirty="0"/>
            <a:t>Observation &amp; Discharge</a:t>
          </a:r>
        </a:p>
      </dgm:t>
    </dgm:pt>
    <dgm:pt modelId="{6962D91B-F122-4FC9-B0BF-BD0DD99378FA}" type="parTrans" cxnId="{C47D3B34-24AD-4FA2-9F15-A2D1291956FE}">
      <dgm:prSet/>
      <dgm:spPr/>
      <dgm:t>
        <a:bodyPr/>
        <a:lstStyle/>
        <a:p>
          <a:endParaRPr lang="en-US"/>
        </a:p>
      </dgm:t>
    </dgm:pt>
    <dgm:pt modelId="{429523E4-EDE4-40BB-AF9C-F61D11CDCA56}" type="sibTrans" cxnId="{C47D3B34-24AD-4FA2-9F15-A2D1291956FE}">
      <dgm:prSet/>
      <dgm:spPr/>
      <dgm:t>
        <a:bodyPr/>
        <a:lstStyle/>
        <a:p>
          <a:endParaRPr lang="en-US"/>
        </a:p>
      </dgm:t>
    </dgm:pt>
    <dgm:pt modelId="{4FFF14F3-A936-4F60-A39A-7D42848955F9}" type="pres">
      <dgm:prSet presAssocID="{CEE281BB-006D-4CCA-B351-68012E249B29}" presName="Name0" presStyleCnt="0">
        <dgm:presLayoutVars>
          <dgm:dir/>
          <dgm:resizeHandles val="exact"/>
        </dgm:presLayoutVars>
      </dgm:prSet>
      <dgm:spPr/>
    </dgm:pt>
    <dgm:pt modelId="{BCAE15EC-2538-40A3-B27B-8282E4049527}" type="pres">
      <dgm:prSet presAssocID="{B1BB4BC4-C68C-42EF-A265-84288655561C}" presName="node" presStyleLbl="node1" presStyleIdx="0" presStyleCnt="3">
        <dgm:presLayoutVars>
          <dgm:bulletEnabled val="1"/>
        </dgm:presLayoutVars>
      </dgm:prSet>
      <dgm:spPr/>
    </dgm:pt>
    <dgm:pt modelId="{690FC858-795B-4467-AADC-5553710BAD21}" type="pres">
      <dgm:prSet presAssocID="{6C70953F-F461-4836-8F8C-F608FF55A49F}" presName="sibTrans" presStyleLbl="sibTrans2D1" presStyleIdx="0" presStyleCnt="2"/>
      <dgm:spPr/>
    </dgm:pt>
    <dgm:pt modelId="{C4989B92-8E19-404B-A259-BDA68795BA9E}" type="pres">
      <dgm:prSet presAssocID="{6C70953F-F461-4836-8F8C-F608FF55A49F}" presName="connectorText" presStyleLbl="sibTrans2D1" presStyleIdx="0" presStyleCnt="2"/>
      <dgm:spPr/>
    </dgm:pt>
    <dgm:pt modelId="{D3A2F5ED-0660-4B63-993D-3D32F58213EA}" type="pres">
      <dgm:prSet presAssocID="{2DC2C742-D6E9-4243-BF20-09D5B3F2C386}" presName="node" presStyleLbl="node1" presStyleIdx="1" presStyleCnt="3" custLinFactNeighborX="0" custLinFactNeighborY="28297">
        <dgm:presLayoutVars>
          <dgm:bulletEnabled val="1"/>
        </dgm:presLayoutVars>
      </dgm:prSet>
      <dgm:spPr/>
    </dgm:pt>
    <dgm:pt modelId="{D6C55778-C1F9-4E08-8AFA-D69A45101E12}" type="pres">
      <dgm:prSet presAssocID="{7C55AE99-06E9-4936-B3A5-DE4A53B73E40}" presName="sibTrans" presStyleLbl="sibTrans2D1" presStyleIdx="1" presStyleCnt="2"/>
      <dgm:spPr/>
    </dgm:pt>
    <dgm:pt modelId="{B7A6DB05-71FC-48FF-825F-1711F8E3C528}" type="pres">
      <dgm:prSet presAssocID="{7C55AE99-06E9-4936-B3A5-DE4A53B73E40}" presName="connectorText" presStyleLbl="sibTrans2D1" presStyleIdx="1" presStyleCnt="2"/>
      <dgm:spPr/>
    </dgm:pt>
    <dgm:pt modelId="{CAE6C31B-CAD5-46B6-8DE7-BC23F64379D4}" type="pres">
      <dgm:prSet presAssocID="{5D9563FF-9531-4571-831C-7AD27C368461}" presName="node" presStyleLbl="node1" presStyleIdx="2" presStyleCnt="3">
        <dgm:presLayoutVars>
          <dgm:bulletEnabled val="1"/>
        </dgm:presLayoutVars>
      </dgm:prSet>
      <dgm:spPr/>
    </dgm:pt>
  </dgm:ptLst>
  <dgm:cxnLst>
    <dgm:cxn modelId="{FDB51A2E-F97F-427D-9FE6-A3E6F2837613}" type="presOf" srcId="{5D9563FF-9531-4571-831C-7AD27C368461}" destId="{CAE6C31B-CAD5-46B6-8DE7-BC23F64379D4}" srcOrd="0" destOrd="0" presId="urn:microsoft.com/office/officeart/2005/8/layout/process1"/>
    <dgm:cxn modelId="{C47D3B34-24AD-4FA2-9F15-A2D1291956FE}" srcId="{CEE281BB-006D-4CCA-B351-68012E249B29}" destId="{5D9563FF-9531-4571-831C-7AD27C368461}" srcOrd="2" destOrd="0" parTransId="{6962D91B-F122-4FC9-B0BF-BD0DD99378FA}" sibTransId="{429523E4-EDE4-40BB-AF9C-F61D11CDCA56}"/>
    <dgm:cxn modelId="{AD14E840-EEC0-40D4-A43E-9665D7C82432}" type="presOf" srcId="{B1BB4BC4-C68C-42EF-A265-84288655561C}" destId="{BCAE15EC-2538-40A3-B27B-8282E4049527}" srcOrd="0" destOrd="0" presId="urn:microsoft.com/office/officeart/2005/8/layout/process1"/>
    <dgm:cxn modelId="{CAD0E661-52C7-4D76-86FE-EF27678BAAAA}" type="presOf" srcId="{7C55AE99-06E9-4936-B3A5-DE4A53B73E40}" destId="{D6C55778-C1F9-4E08-8AFA-D69A45101E12}" srcOrd="0" destOrd="0" presId="urn:microsoft.com/office/officeart/2005/8/layout/process1"/>
    <dgm:cxn modelId="{CE48106A-A491-4ED6-8AC2-C9B49818A1F0}" type="presOf" srcId="{6C70953F-F461-4836-8F8C-F608FF55A49F}" destId="{690FC858-795B-4467-AADC-5553710BAD21}" srcOrd="0" destOrd="0" presId="urn:microsoft.com/office/officeart/2005/8/layout/process1"/>
    <dgm:cxn modelId="{EA89276A-C183-4161-8292-87EBE385826A}" type="presOf" srcId="{7C55AE99-06E9-4936-B3A5-DE4A53B73E40}" destId="{B7A6DB05-71FC-48FF-825F-1711F8E3C528}" srcOrd="1" destOrd="0" presId="urn:microsoft.com/office/officeart/2005/8/layout/process1"/>
    <dgm:cxn modelId="{D3F99F90-FAC5-409F-BD95-13C9081CE272}" type="presOf" srcId="{6C70953F-F461-4836-8F8C-F608FF55A49F}" destId="{C4989B92-8E19-404B-A259-BDA68795BA9E}" srcOrd="1" destOrd="0" presId="urn:microsoft.com/office/officeart/2005/8/layout/process1"/>
    <dgm:cxn modelId="{D4B99BB4-0FB7-4E61-99AA-9865FCD6FF99}" type="presOf" srcId="{CEE281BB-006D-4CCA-B351-68012E249B29}" destId="{4FFF14F3-A936-4F60-A39A-7D42848955F9}" srcOrd="0" destOrd="0" presId="urn:microsoft.com/office/officeart/2005/8/layout/process1"/>
    <dgm:cxn modelId="{473B32CA-5740-4183-A8E3-C63995B06ABA}" srcId="{CEE281BB-006D-4CCA-B351-68012E249B29}" destId="{2DC2C742-D6E9-4243-BF20-09D5B3F2C386}" srcOrd="1" destOrd="0" parTransId="{724991CE-81A7-4159-8BEF-3B904F64F71C}" sibTransId="{7C55AE99-06E9-4936-B3A5-DE4A53B73E40}"/>
    <dgm:cxn modelId="{E4C8E3E2-131A-40E4-B2E3-9E841088BE56}" type="presOf" srcId="{2DC2C742-D6E9-4243-BF20-09D5B3F2C386}" destId="{D3A2F5ED-0660-4B63-993D-3D32F58213EA}" srcOrd="0" destOrd="0" presId="urn:microsoft.com/office/officeart/2005/8/layout/process1"/>
    <dgm:cxn modelId="{285017ED-48BC-4C15-85E7-E08E361A2E5D}" srcId="{CEE281BB-006D-4CCA-B351-68012E249B29}" destId="{B1BB4BC4-C68C-42EF-A265-84288655561C}" srcOrd="0" destOrd="0" parTransId="{532942FB-E909-424F-BB20-DF0666C19341}" sibTransId="{6C70953F-F461-4836-8F8C-F608FF55A49F}"/>
    <dgm:cxn modelId="{22793252-598D-435D-82E0-830A7D96FAAA}" type="presParOf" srcId="{4FFF14F3-A936-4F60-A39A-7D42848955F9}" destId="{BCAE15EC-2538-40A3-B27B-8282E4049527}" srcOrd="0" destOrd="0" presId="urn:microsoft.com/office/officeart/2005/8/layout/process1"/>
    <dgm:cxn modelId="{B4F5A20D-E910-4C93-B85A-3F3451A444E9}" type="presParOf" srcId="{4FFF14F3-A936-4F60-A39A-7D42848955F9}" destId="{690FC858-795B-4467-AADC-5553710BAD21}" srcOrd="1" destOrd="0" presId="urn:microsoft.com/office/officeart/2005/8/layout/process1"/>
    <dgm:cxn modelId="{E5682540-6454-41BC-A808-523606EEBC76}" type="presParOf" srcId="{690FC858-795B-4467-AADC-5553710BAD21}" destId="{C4989B92-8E19-404B-A259-BDA68795BA9E}" srcOrd="0" destOrd="0" presId="urn:microsoft.com/office/officeart/2005/8/layout/process1"/>
    <dgm:cxn modelId="{6C38D133-1ACF-48A7-9955-DB1AF1CC2030}" type="presParOf" srcId="{4FFF14F3-A936-4F60-A39A-7D42848955F9}" destId="{D3A2F5ED-0660-4B63-993D-3D32F58213EA}" srcOrd="2" destOrd="0" presId="urn:microsoft.com/office/officeart/2005/8/layout/process1"/>
    <dgm:cxn modelId="{0CC5F003-D0BC-4FA1-AE76-AB4F4A0B2F96}" type="presParOf" srcId="{4FFF14F3-A936-4F60-A39A-7D42848955F9}" destId="{D6C55778-C1F9-4E08-8AFA-D69A45101E12}" srcOrd="3" destOrd="0" presId="urn:microsoft.com/office/officeart/2005/8/layout/process1"/>
    <dgm:cxn modelId="{64A63348-C814-47E3-8F53-4C5C30F22237}" type="presParOf" srcId="{D6C55778-C1F9-4E08-8AFA-D69A45101E12}" destId="{B7A6DB05-71FC-48FF-825F-1711F8E3C528}" srcOrd="0" destOrd="0" presId="urn:microsoft.com/office/officeart/2005/8/layout/process1"/>
    <dgm:cxn modelId="{CF2FBEC9-0F33-4535-BA6C-1F3B1D046975}" type="presParOf" srcId="{4FFF14F3-A936-4F60-A39A-7D42848955F9}" destId="{CAE6C31B-CAD5-46B6-8DE7-BC23F64379D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281BB-006D-4CCA-B351-68012E249B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B1BB4BC4-C68C-42EF-A265-84288655561C}">
      <dgm:prSet phldrT="[Text]" custT="1"/>
      <dgm:spPr/>
      <dgm:t>
        <a:bodyPr/>
        <a:lstStyle/>
        <a:p>
          <a:r>
            <a:rPr lang="en-US" sz="2000" dirty="0"/>
            <a:t>Registration / Check In</a:t>
          </a:r>
        </a:p>
      </dgm:t>
    </dgm:pt>
    <dgm:pt modelId="{532942FB-E909-424F-BB20-DF0666C19341}" type="parTrans" cxnId="{285017ED-48BC-4C15-85E7-E08E361A2E5D}">
      <dgm:prSet/>
      <dgm:spPr/>
      <dgm:t>
        <a:bodyPr/>
        <a:lstStyle/>
        <a:p>
          <a:endParaRPr lang="en-US"/>
        </a:p>
      </dgm:t>
    </dgm:pt>
    <dgm:pt modelId="{6C70953F-F461-4836-8F8C-F608FF55A49F}" type="sibTrans" cxnId="{285017ED-48BC-4C15-85E7-E08E361A2E5D}">
      <dgm:prSet/>
      <dgm:spPr/>
      <dgm:t>
        <a:bodyPr/>
        <a:lstStyle/>
        <a:p>
          <a:endParaRPr lang="en-US"/>
        </a:p>
      </dgm:t>
    </dgm:pt>
    <dgm:pt modelId="{9D5C9A30-FBEE-4FC2-A8C5-3B20FCEDBECE}">
      <dgm:prSet phldrT="[Text]"/>
      <dgm:spPr/>
      <dgm:t>
        <a:bodyPr/>
        <a:lstStyle/>
        <a:p>
          <a:r>
            <a:rPr lang="en-US" dirty="0"/>
            <a:t>Screening</a:t>
          </a:r>
        </a:p>
      </dgm:t>
    </dgm:pt>
    <dgm:pt modelId="{CADCC0F9-1357-460A-BAC4-550C2ED6066A}" type="parTrans" cxnId="{B737320F-EA4E-4D60-9405-18BE32293FDE}">
      <dgm:prSet/>
      <dgm:spPr/>
      <dgm:t>
        <a:bodyPr/>
        <a:lstStyle/>
        <a:p>
          <a:endParaRPr lang="en-US"/>
        </a:p>
      </dgm:t>
    </dgm:pt>
    <dgm:pt modelId="{81871D92-DA9B-41BA-A3A6-D3C26A15784F}" type="sibTrans" cxnId="{B737320F-EA4E-4D60-9405-18BE32293FDE}">
      <dgm:prSet/>
      <dgm:spPr/>
      <dgm:t>
        <a:bodyPr/>
        <a:lstStyle/>
        <a:p>
          <a:endParaRPr lang="en-US"/>
        </a:p>
      </dgm:t>
    </dgm:pt>
    <dgm:pt modelId="{2DC2C742-D6E9-4243-BF20-09D5B3F2C386}">
      <dgm:prSet phldrT="[Text]"/>
      <dgm:spPr/>
      <dgm:t>
        <a:bodyPr/>
        <a:lstStyle/>
        <a:p>
          <a:r>
            <a:rPr lang="en-US" dirty="0"/>
            <a:t>Vaccination</a:t>
          </a:r>
        </a:p>
      </dgm:t>
    </dgm:pt>
    <dgm:pt modelId="{724991CE-81A7-4159-8BEF-3B904F64F71C}" type="parTrans" cxnId="{473B32CA-5740-4183-A8E3-C63995B06ABA}">
      <dgm:prSet/>
      <dgm:spPr/>
      <dgm:t>
        <a:bodyPr/>
        <a:lstStyle/>
        <a:p>
          <a:endParaRPr lang="en-US"/>
        </a:p>
      </dgm:t>
    </dgm:pt>
    <dgm:pt modelId="{7C55AE99-06E9-4936-B3A5-DE4A53B73E40}" type="sibTrans" cxnId="{473B32CA-5740-4183-A8E3-C63995B06ABA}">
      <dgm:prSet/>
      <dgm:spPr/>
      <dgm:t>
        <a:bodyPr/>
        <a:lstStyle/>
        <a:p>
          <a:endParaRPr lang="en-US"/>
        </a:p>
      </dgm:t>
    </dgm:pt>
    <dgm:pt modelId="{5D9563FF-9531-4571-831C-7AD27C368461}">
      <dgm:prSet phldrT="[Text]"/>
      <dgm:spPr/>
      <dgm:t>
        <a:bodyPr/>
        <a:lstStyle/>
        <a:p>
          <a:r>
            <a:rPr lang="en-US" dirty="0"/>
            <a:t>Observation</a:t>
          </a:r>
        </a:p>
      </dgm:t>
    </dgm:pt>
    <dgm:pt modelId="{6962D91B-F122-4FC9-B0BF-BD0DD99378FA}" type="parTrans" cxnId="{C47D3B34-24AD-4FA2-9F15-A2D1291956FE}">
      <dgm:prSet/>
      <dgm:spPr/>
      <dgm:t>
        <a:bodyPr/>
        <a:lstStyle/>
        <a:p>
          <a:endParaRPr lang="en-US"/>
        </a:p>
      </dgm:t>
    </dgm:pt>
    <dgm:pt modelId="{429523E4-EDE4-40BB-AF9C-F61D11CDCA56}" type="sibTrans" cxnId="{C47D3B34-24AD-4FA2-9F15-A2D1291956FE}">
      <dgm:prSet/>
      <dgm:spPr/>
      <dgm:t>
        <a:bodyPr/>
        <a:lstStyle/>
        <a:p>
          <a:endParaRPr lang="en-US"/>
        </a:p>
      </dgm:t>
    </dgm:pt>
    <dgm:pt modelId="{35EBD9C6-BAE1-4917-8895-C942615BA20E}">
      <dgm:prSet phldrT="[Text]"/>
      <dgm:spPr/>
      <dgm:t>
        <a:bodyPr/>
        <a:lstStyle/>
        <a:p>
          <a:r>
            <a:rPr lang="en-US" dirty="0"/>
            <a:t>Check out / Discharge</a:t>
          </a:r>
        </a:p>
      </dgm:t>
    </dgm:pt>
    <dgm:pt modelId="{536ED653-39C7-49D7-8D48-EC72297F00EA}" type="parTrans" cxnId="{66D4660E-48F1-4396-8696-087E54528ACB}">
      <dgm:prSet/>
      <dgm:spPr/>
      <dgm:t>
        <a:bodyPr/>
        <a:lstStyle/>
        <a:p>
          <a:endParaRPr lang="en-US"/>
        </a:p>
      </dgm:t>
    </dgm:pt>
    <dgm:pt modelId="{47D1D744-B9EE-4630-A314-B009E6596C84}" type="sibTrans" cxnId="{66D4660E-48F1-4396-8696-087E54528ACB}">
      <dgm:prSet/>
      <dgm:spPr/>
      <dgm:t>
        <a:bodyPr/>
        <a:lstStyle/>
        <a:p>
          <a:endParaRPr lang="en-US"/>
        </a:p>
      </dgm:t>
    </dgm:pt>
    <dgm:pt modelId="{4FFF14F3-A936-4F60-A39A-7D42848955F9}" type="pres">
      <dgm:prSet presAssocID="{CEE281BB-006D-4CCA-B351-68012E249B29}" presName="Name0" presStyleCnt="0">
        <dgm:presLayoutVars>
          <dgm:dir/>
          <dgm:resizeHandles val="exact"/>
        </dgm:presLayoutVars>
      </dgm:prSet>
      <dgm:spPr/>
    </dgm:pt>
    <dgm:pt modelId="{BCAE15EC-2538-40A3-B27B-8282E4049527}" type="pres">
      <dgm:prSet presAssocID="{B1BB4BC4-C68C-42EF-A265-84288655561C}" presName="node" presStyleLbl="node1" presStyleIdx="0" presStyleCnt="5">
        <dgm:presLayoutVars>
          <dgm:bulletEnabled val="1"/>
        </dgm:presLayoutVars>
      </dgm:prSet>
      <dgm:spPr/>
    </dgm:pt>
    <dgm:pt modelId="{690FC858-795B-4467-AADC-5553710BAD21}" type="pres">
      <dgm:prSet presAssocID="{6C70953F-F461-4836-8F8C-F608FF55A49F}" presName="sibTrans" presStyleLbl="sibTrans2D1" presStyleIdx="0" presStyleCnt="4"/>
      <dgm:spPr/>
    </dgm:pt>
    <dgm:pt modelId="{C4989B92-8E19-404B-A259-BDA68795BA9E}" type="pres">
      <dgm:prSet presAssocID="{6C70953F-F461-4836-8F8C-F608FF55A49F}" presName="connectorText" presStyleLbl="sibTrans2D1" presStyleIdx="0" presStyleCnt="4"/>
      <dgm:spPr/>
    </dgm:pt>
    <dgm:pt modelId="{268567BA-0853-4375-8A4A-5F64F56A0613}" type="pres">
      <dgm:prSet presAssocID="{9D5C9A30-FBEE-4FC2-A8C5-3B20FCEDBECE}" presName="node" presStyleLbl="node1" presStyleIdx="1" presStyleCnt="5">
        <dgm:presLayoutVars>
          <dgm:bulletEnabled val="1"/>
        </dgm:presLayoutVars>
      </dgm:prSet>
      <dgm:spPr/>
    </dgm:pt>
    <dgm:pt modelId="{C03BD950-96EA-4C8C-9D6D-B1D38700C1AF}" type="pres">
      <dgm:prSet presAssocID="{81871D92-DA9B-41BA-A3A6-D3C26A15784F}" presName="sibTrans" presStyleLbl="sibTrans2D1" presStyleIdx="1" presStyleCnt="4"/>
      <dgm:spPr/>
    </dgm:pt>
    <dgm:pt modelId="{2299679C-96D7-464D-B028-400F6C2BE4CF}" type="pres">
      <dgm:prSet presAssocID="{81871D92-DA9B-41BA-A3A6-D3C26A15784F}" presName="connectorText" presStyleLbl="sibTrans2D1" presStyleIdx="1" presStyleCnt="4"/>
      <dgm:spPr/>
    </dgm:pt>
    <dgm:pt modelId="{D3A2F5ED-0660-4B63-993D-3D32F58213EA}" type="pres">
      <dgm:prSet presAssocID="{2DC2C742-D6E9-4243-BF20-09D5B3F2C386}" presName="node" presStyleLbl="node1" presStyleIdx="2" presStyleCnt="5">
        <dgm:presLayoutVars>
          <dgm:bulletEnabled val="1"/>
        </dgm:presLayoutVars>
      </dgm:prSet>
      <dgm:spPr/>
    </dgm:pt>
    <dgm:pt modelId="{D6C55778-C1F9-4E08-8AFA-D69A45101E12}" type="pres">
      <dgm:prSet presAssocID="{7C55AE99-06E9-4936-B3A5-DE4A53B73E40}" presName="sibTrans" presStyleLbl="sibTrans2D1" presStyleIdx="2" presStyleCnt="4"/>
      <dgm:spPr/>
    </dgm:pt>
    <dgm:pt modelId="{B7A6DB05-71FC-48FF-825F-1711F8E3C528}" type="pres">
      <dgm:prSet presAssocID="{7C55AE99-06E9-4936-B3A5-DE4A53B73E40}" presName="connectorText" presStyleLbl="sibTrans2D1" presStyleIdx="2" presStyleCnt="4"/>
      <dgm:spPr/>
    </dgm:pt>
    <dgm:pt modelId="{CAE6C31B-CAD5-46B6-8DE7-BC23F64379D4}" type="pres">
      <dgm:prSet presAssocID="{5D9563FF-9531-4571-831C-7AD27C368461}" presName="node" presStyleLbl="node1" presStyleIdx="3" presStyleCnt="5">
        <dgm:presLayoutVars>
          <dgm:bulletEnabled val="1"/>
        </dgm:presLayoutVars>
      </dgm:prSet>
      <dgm:spPr/>
    </dgm:pt>
    <dgm:pt modelId="{52F7E1D9-F266-47F0-BEC0-6532E6BDE5C9}" type="pres">
      <dgm:prSet presAssocID="{429523E4-EDE4-40BB-AF9C-F61D11CDCA56}" presName="sibTrans" presStyleLbl="sibTrans2D1" presStyleIdx="3" presStyleCnt="4"/>
      <dgm:spPr/>
    </dgm:pt>
    <dgm:pt modelId="{5675CE60-67D5-41C3-B49F-2A31888E521D}" type="pres">
      <dgm:prSet presAssocID="{429523E4-EDE4-40BB-AF9C-F61D11CDCA56}" presName="connectorText" presStyleLbl="sibTrans2D1" presStyleIdx="3" presStyleCnt="4"/>
      <dgm:spPr/>
    </dgm:pt>
    <dgm:pt modelId="{236E76DB-4836-4D1C-BB78-A296923426C2}" type="pres">
      <dgm:prSet presAssocID="{35EBD9C6-BAE1-4917-8895-C942615BA20E}" presName="node" presStyleLbl="node1" presStyleIdx="4" presStyleCnt="5">
        <dgm:presLayoutVars>
          <dgm:bulletEnabled val="1"/>
        </dgm:presLayoutVars>
      </dgm:prSet>
      <dgm:spPr/>
    </dgm:pt>
  </dgm:ptLst>
  <dgm:cxnLst>
    <dgm:cxn modelId="{B83FC608-9CEA-4CDC-BF98-CE05C6493F6B}" type="presOf" srcId="{9D5C9A30-FBEE-4FC2-A8C5-3B20FCEDBECE}" destId="{268567BA-0853-4375-8A4A-5F64F56A0613}" srcOrd="0" destOrd="0" presId="urn:microsoft.com/office/officeart/2005/8/layout/process1"/>
    <dgm:cxn modelId="{66D4660E-48F1-4396-8696-087E54528ACB}" srcId="{CEE281BB-006D-4CCA-B351-68012E249B29}" destId="{35EBD9C6-BAE1-4917-8895-C942615BA20E}" srcOrd="4" destOrd="0" parTransId="{536ED653-39C7-49D7-8D48-EC72297F00EA}" sibTransId="{47D1D744-B9EE-4630-A314-B009E6596C84}"/>
    <dgm:cxn modelId="{B737320F-EA4E-4D60-9405-18BE32293FDE}" srcId="{CEE281BB-006D-4CCA-B351-68012E249B29}" destId="{9D5C9A30-FBEE-4FC2-A8C5-3B20FCEDBECE}" srcOrd="1" destOrd="0" parTransId="{CADCC0F9-1357-460A-BAC4-550C2ED6066A}" sibTransId="{81871D92-DA9B-41BA-A3A6-D3C26A15784F}"/>
    <dgm:cxn modelId="{FDB51A2E-F97F-427D-9FE6-A3E6F2837613}" type="presOf" srcId="{5D9563FF-9531-4571-831C-7AD27C368461}" destId="{CAE6C31B-CAD5-46B6-8DE7-BC23F64379D4}" srcOrd="0" destOrd="0" presId="urn:microsoft.com/office/officeart/2005/8/layout/process1"/>
    <dgm:cxn modelId="{C47D3B34-24AD-4FA2-9F15-A2D1291956FE}" srcId="{CEE281BB-006D-4CCA-B351-68012E249B29}" destId="{5D9563FF-9531-4571-831C-7AD27C368461}" srcOrd="3" destOrd="0" parTransId="{6962D91B-F122-4FC9-B0BF-BD0DD99378FA}" sibTransId="{429523E4-EDE4-40BB-AF9C-F61D11CDCA56}"/>
    <dgm:cxn modelId="{AD14E840-EEC0-40D4-A43E-9665D7C82432}" type="presOf" srcId="{B1BB4BC4-C68C-42EF-A265-84288655561C}" destId="{BCAE15EC-2538-40A3-B27B-8282E4049527}" srcOrd="0" destOrd="0" presId="urn:microsoft.com/office/officeart/2005/8/layout/process1"/>
    <dgm:cxn modelId="{CAD0E661-52C7-4D76-86FE-EF27678BAAAA}" type="presOf" srcId="{7C55AE99-06E9-4936-B3A5-DE4A53B73E40}" destId="{D6C55778-C1F9-4E08-8AFA-D69A45101E12}" srcOrd="0" destOrd="0" presId="urn:microsoft.com/office/officeart/2005/8/layout/process1"/>
    <dgm:cxn modelId="{CE48106A-A491-4ED6-8AC2-C9B49818A1F0}" type="presOf" srcId="{6C70953F-F461-4836-8F8C-F608FF55A49F}" destId="{690FC858-795B-4467-AADC-5553710BAD21}" srcOrd="0" destOrd="0" presId="urn:microsoft.com/office/officeart/2005/8/layout/process1"/>
    <dgm:cxn modelId="{EA89276A-C183-4161-8292-87EBE385826A}" type="presOf" srcId="{7C55AE99-06E9-4936-B3A5-DE4A53B73E40}" destId="{B7A6DB05-71FC-48FF-825F-1711F8E3C528}" srcOrd="1" destOrd="0" presId="urn:microsoft.com/office/officeart/2005/8/layout/process1"/>
    <dgm:cxn modelId="{618C434D-ADD2-4F85-ACEA-8EB5810773A1}" type="presOf" srcId="{429523E4-EDE4-40BB-AF9C-F61D11CDCA56}" destId="{5675CE60-67D5-41C3-B49F-2A31888E521D}" srcOrd="1" destOrd="0" presId="urn:microsoft.com/office/officeart/2005/8/layout/process1"/>
    <dgm:cxn modelId="{BAA7038E-09C6-4742-B3D5-E63BC2C8111D}" type="presOf" srcId="{429523E4-EDE4-40BB-AF9C-F61D11CDCA56}" destId="{52F7E1D9-F266-47F0-BEC0-6532E6BDE5C9}" srcOrd="0" destOrd="0" presId="urn:microsoft.com/office/officeart/2005/8/layout/process1"/>
    <dgm:cxn modelId="{D3F99F90-FAC5-409F-BD95-13C9081CE272}" type="presOf" srcId="{6C70953F-F461-4836-8F8C-F608FF55A49F}" destId="{C4989B92-8E19-404B-A259-BDA68795BA9E}" srcOrd="1" destOrd="0" presId="urn:microsoft.com/office/officeart/2005/8/layout/process1"/>
    <dgm:cxn modelId="{93B5DAAD-D9BF-438C-87FF-D2CB96631130}" type="presOf" srcId="{35EBD9C6-BAE1-4917-8895-C942615BA20E}" destId="{236E76DB-4836-4D1C-BB78-A296923426C2}" srcOrd="0" destOrd="0" presId="urn:microsoft.com/office/officeart/2005/8/layout/process1"/>
    <dgm:cxn modelId="{D4B99BB4-0FB7-4E61-99AA-9865FCD6FF99}" type="presOf" srcId="{CEE281BB-006D-4CCA-B351-68012E249B29}" destId="{4FFF14F3-A936-4F60-A39A-7D42848955F9}" srcOrd="0" destOrd="0" presId="urn:microsoft.com/office/officeart/2005/8/layout/process1"/>
    <dgm:cxn modelId="{473B32CA-5740-4183-A8E3-C63995B06ABA}" srcId="{CEE281BB-006D-4CCA-B351-68012E249B29}" destId="{2DC2C742-D6E9-4243-BF20-09D5B3F2C386}" srcOrd="2" destOrd="0" parTransId="{724991CE-81A7-4159-8BEF-3B904F64F71C}" sibTransId="{7C55AE99-06E9-4936-B3A5-DE4A53B73E40}"/>
    <dgm:cxn modelId="{E4C8E3E2-131A-40E4-B2E3-9E841088BE56}" type="presOf" srcId="{2DC2C742-D6E9-4243-BF20-09D5B3F2C386}" destId="{D3A2F5ED-0660-4B63-993D-3D32F58213EA}" srcOrd="0" destOrd="0" presId="urn:microsoft.com/office/officeart/2005/8/layout/process1"/>
    <dgm:cxn modelId="{285017ED-48BC-4C15-85E7-E08E361A2E5D}" srcId="{CEE281BB-006D-4CCA-B351-68012E249B29}" destId="{B1BB4BC4-C68C-42EF-A265-84288655561C}" srcOrd="0" destOrd="0" parTransId="{532942FB-E909-424F-BB20-DF0666C19341}" sibTransId="{6C70953F-F461-4836-8F8C-F608FF55A49F}"/>
    <dgm:cxn modelId="{C89463EF-FA32-479C-90BA-D65AC97AB171}" type="presOf" srcId="{81871D92-DA9B-41BA-A3A6-D3C26A15784F}" destId="{2299679C-96D7-464D-B028-400F6C2BE4CF}" srcOrd="1" destOrd="0" presId="urn:microsoft.com/office/officeart/2005/8/layout/process1"/>
    <dgm:cxn modelId="{E0E1A8FB-69B5-4553-BE2B-F8ED4CD2300D}" type="presOf" srcId="{81871D92-DA9B-41BA-A3A6-D3C26A15784F}" destId="{C03BD950-96EA-4C8C-9D6D-B1D38700C1AF}" srcOrd="0" destOrd="0" presId="urn:microsoft.com/office/officeart/2005/8/layout/process1"/>
    <dgm:cxn modelId="{22793252-598D-435D-82E0-830A7D96FAAA}" type="presParOf" srcId="{4FFF14F3-A936-4F60-A39A-7D42848955F9}" destId="{BCAE15EC-2538-40A3-B27B-8282E4049527}" srcOrd="0" destOrd="0" presId="urn:microsoft.com/office/officeart/2005/8/layout/process1"/>
    <dgm:cxn modelId="{B4F5A20D-E910-4C93-B85A-3F3451A444E9}" type="presParOf" srcId="{4FFF14F3-A936-4F60-A39A-7D42848955F9}" destId="{690FC858-795B-4467-AADC-5553710BAD21}" srcOrd="1" destOrd="0" presId="urn:microsoft.com/office/officeart/2005/8/layout/process1"/>
    <dgm:cxn modelId="{E5682540-6454-41BC-A808-523606EEBC76}" type="presParOf" srcId="{690FC858-795B-4467-AADC-5553710BAD21}" destId="{C4989B92-8E19-404B-A259-BDA68795BA9E}" srcOrd="0" destOrd="0" presId="urn:microsoft.com/office/officeart/2005/8/layout/process1"/>
    <dgm:cxn modelId="{705A6BE0-251B-4942-817C-248B2725B68F}" type="presParOf" srcId="{4FFF14F3-A936-4F60-A39A-7D42848955F9}" destId="{268567BA-0853-4375-8A4A-5F64F56A0613}" srcOrd="2" destOrd="0" presId="urn:microsoft.com/office/officeart/2005/8/layout/process1"/>
    <dgm:cxn modelId="{0C856C67-6AB5-4A38-B87F-EB26C6D27FDB}" type="presParOf" srcId="{4FFF14F3-A936-4F60-A39A-7D42848955F9}" destId="{C03BD950-96EA-4C8C-9D6D-B1D38700C1AF}" srcOrd="3" destOrd="0" presId="urn:microsoft.com/office/officeart/2005/8/layout/process1"/>
    <dgm:cxn modelId="{3960DF01-EF60-4C80-8358-31A115D5DA47}" type="presParOf" srcId="{C03BD950-96EA-4C8C-9D6D-B1D38700C1AF}" destId="{2299679C-96D7-464D-B028-400F6C2BE4CF}" srcOrd="0" destOrd="0" presId="urn:microsoft.com/office/officeart/2005/8/layout/process1"/>
    <dgm:cxn modelId="{6C38D133-1ACF-48A7-9955-DB1AF1CC2030}" type="presParOf" srcId="{4FFF14F3-A936-4F60-A39A-7D42848955F9}" destId="{D3A2F5ED-0660-4B63-993D-3D32F58213EA}" srcOrd="4" destOrd="0" presId="urn:microsoft.com/office/officeart/2005/8/layout/process1"/>
    <dgm:cxn modelId="{0CC5F003-D0BC-4FA1-AE76-AB4F4A0B2F96}" type="presParOf" srcId="{4FFF14F3-A936-4F60-A39A-7D42848955F9}" destId="{D6C55778-C1F9-4E08-8AFA-D69A45101E12}" srcOrd="5" destOrd="0" presId="urn:microsoft.com/office/officeart/2005/8/layout/process1"/>
    <dgm:cxn modelId="{64A63348-C814-47E3-8F53-4C5C30F22237}" type="presParOf" srcId="{D6C55778-C1F9-4E08-8AFA-D69A45101E12}" destId="{B7A6DB05-71FC-48FF-825F-1711F8E3C528}" srcOrd="0" destOrd="0" presId="urn:microsoft.com/office/officeart/2005/8/layout/process1"/>
    <dgm:cxn modelId="{CF2FBEC9-0F33-4535-BA6C-1F3B1D046975}" type="presParOf" srcId="{4FFF14F3-A936-4F60-A39A-7D42848955F9}" destId="{CAE6C31B-CAD5-46B6-8DE7-BC23F64379D4}" srcOrd="6" destOrd="0" presId="urn:microsoft.com/office/officeart/2005/8/layout/process1"/>
    <dgm:cxn modelId="{D482F07F-DE7F-44A0-8FB1-96D25A67191A}" type="presParOf" srcId="{4FFF14F3-A936-4F60-A39A-7D42848955F9}" destId="{52F7E1D9-F266-47F0-BEC0-6532E6BDE5C9}" srcOrd="7" destOrd="0" presId="urn:microsoft.com/office/officeart/2005/8/layout/process1"/>
    <dgm:cxn modelId="{762EC059-A1E3-415B-97D8-612CA7BD965D}" type="presParOf" srcId="{52F7E1D9-F266-47F0-BEC0-6532E6BDE5C9}" destId="{5675CE60-67D5-41C3-B49F-2A31888E521D}" srcOrd="0" destOrd="0" presId="urn:microsoft.com/office/officeart/2005/8/layout/process1"/>
    <dgm:cxn modelId="{66C46564-B38E-441F-9CDB-3BF50CA6E5B0}" type="presParOf" srcId="{4FFF14F3-A936-4F60-A39A-7D42848955F9}" destId="{236E76DB-4836-4D1C-BB78-A296923426C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E15EC-2538-40A3-B27B-8282E4049527}">
      <dsp:nvSpPr>
        <dsp:cNvPr id="0" name=""/>
        <dsp:cNvSpPr/>
      </dsp:nvSpPr>
      <dsp:spPr>
        <a:xfrm>
          <a:off x="950" y="0"/>
          <a:ext cx="2026997" cy="1062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Registration / Check In &amp; Screening</a:t>
          </a:r>
        </a:p>
      </dsp:txBody>
      <dsp:txXfrm>
        <a:off x="32060" y="31110"/>
        <a:ext cx="1964777" cy="999963"/>
      </dsp:txXfrm>
    </dsp:sp>
    <dsp:sp modelId="{690FC858-795B-4467-AADC-5553710BAD21}">
      <dsp:nvSpPr>
        <dsp:cNvPr id="0" name=""/>
        <dsp:cNvSpPr/>
      </dsp:nvSpPr>
      <dsp:spPr>
        <a:xfrm>
          <a:off x="2230648" y="279743"/>
          <a:ext cx="429723" cy="5026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30648" y="380282"/>
        <a:ext cx="300806" cy="301617"/>
      </dsp:txXfrm>
    </dsp:sp>
    <dsp:sp modelId="{D3A2F5ED-0660-4B63-993D-3D32F58213EA}">
      <dsp:nvSpPr>
        <dsp:cNvPr id="0" name=""/>
        <dsp:cNvSpPr/>
      </dsp:nvSpPr>
      <dsp:spPr>
        <a:xfrm>
          <a:off x="2838747" y="0"/>
          <a:ext cx="2026997" cy="10621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Vaccination, Observation &amp; Discharge</a:t>
          </a:r>
        </a:p>
      </dsp:txBody>
      <dsp:txXfrm>
        <a:off x="2869857" y="31110"/>
        <a:ext cx="1964777" cy="999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E15EC-2538-40A3-B27B-8282E4049527}">
      <dsp:nvSpPr>
        <dsp:cNvPr id="0" name=""/>
        <dsp:cNvSpPr/>
      </dsp:nvSpPr>
      <dsp:spPr>
        <a:xfrm>
          <a:off x="7852" y="0"/>
          <a:ext cx="2346886" cy="750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Registration / Check In &amp; Screening</a:t>
          </a:r>
        </a:p>
      </dsp:txBody>
      <dsp:txXfrm>
        <a:off x="29841" y="21989"/>
        <a:ext cx="2302908" cy="706767"/>
      </dsp:txXfrm>
    </dsp:sp>
    <dsp:sp modelId="{690FC858-795B-4467-AADC-5553710BAD21}">
      <dsp:nvSpPr>
        <dsp:cNvPr id="0" name=""/>
        <dsp:cNvSpPr/>
      </dsp:nvSpPr>
      <dsp:spPr>
        <a:xfrm>
          <a:off x="2589427" y="84358"/>
          <a:ext cx="497539" cy="582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89427" y="200763"/>
        <a:ext cx="348277" cy="349217"/>
      </dsp:txXfrm>
    </dsp:sp>
    <dsp:sp modelId="{D3A2F5ED-0660-4B63-993D-3D32F58213EA}">
      <dsp:nvSpPr>
        <dsp:cNvPr id="0" name=""/>
        <dsp:cNvSpPr/>
      </dsp:nvSpPr>
      <dsp:spPr>
        <a:xfrm>
          <a:off x="3293493" y="0"/>
          <a:ext cx="2346886" cy="750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Vaccination</a:t>
          </a:r>
        </a:p>
      </dsp:txBody>
      <dsp:txXfrm>
        <a:off x="3315482" y="21989"/>
        <a:ext cx="2302908" cy="706767"/>
      </dsp:txXfrm>
    </dsp:sp>
    <dsp:sp modelId="{D6C55778-C1F9-4E08-8AFA-D69A45101E12}">
      <dsp:nvSpPr>
        <dsp:cNvPr id="0" name=""/>
        <dsp:cNvSpPr/>
      </dsp:nvSpPr>
      <dsp:spPr>
        <a:xfrm>
          <a:off x="5875068" y="84358"/>
          <a:ext cx="497539" cy="582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875068" y="200763"/>
        <a:ext cx="348277" cy="349217"/>
      </dsp:txXfrm>
    </dsp:sp>
    <dsp:sp modelId="{CAE6C31B-CAD5-46B6-8DE7-BC23F64379D4}">
      <dsp:nvSpPr>
        <dsp:cNvPr id="0" name=""/>
        <dsp:cNvSpPr/>
      </dsp:nvSpPr>
      <dsp:spPr>
        <a:xfrm>
          <a:off x="6579134" y="0"/>
          <a:ext cx="2346886" cy="750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Observation &amp; Discharge</a:t>
          </a:r>
        </a:p>
      </dsp:txBody>
      <dsp:txXfrm>
        <a:off x="6601123" y="21989"/>
        <a:ext cx="2302908" cy="706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E15EC-2538-40A3-B27B-8282E4049527}">
      <dsp:nvSpPr>
        <dsp:cNvPr id="0" name=""/>
        <dsp:cNvSpPr/>
      </dsp:nvSpPr>
      <dsp:spPr>
        <a:xfrm>
          <a:off x="7852" y="0"/>
          <a:ext cx="2346886" cy="750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Registration / Check In</a:t>
          </a:r>
        </a:p>
      </dsp:txBody>
      <dsp:txXfrm>
        <a:off x="29841" y="21989"/>
        <a:ext cx="2302908" cy="706767"/>
      </dsp:txXfrm>
    </dsp:sp>
    <dsp:sp modelId="{690FC858-795B-4467-AADC-5553710BAD21}">
      <dsp:nvSpPr>
        <dsp:cNvPr id="0" name=""/>
        <dsp:cNvSpPr/>
      </dsp:nvSpPr>
      <dsp:spPr>
        <a:xfrm>
          <a:off x="2589427" y="84358"/>
          <a:ext cx="497539" cy="582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89427" y="200763"/>
        <a:ext cx="348277" cy="349217"/>
      </dsp:txXfrm>
    </dsp:sp>
    <dsp:sp modelId="{D3A2F5ED-0660-4B63-993D-3D32F58213EA}">
      <dsp:nvSpPr>
        <dsp:cNvPr id="0" name=""/>
        <dsp:cNvSpPr/>
      </dsp:nvSpPr>
      <dsp:spPr>
        <a:xfrm>
          <a:off x="3293493" y="0"/>
          <a:ext cx="2346886" cy="750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Screening &amp; Vaccination</a:t>
          </a:r>
        </a:p>
      </dsp:txBody>
      <dsp:txXfrm>
        <a:off x="3315482" y="21989"/>
        <a:ext cx="2302908" cy="706767"/>
      </dsp:txXfrm>
    </dsp:sp>
    <dsp:sp modelId="{D6C55778-C1F9-4E08-8AFA-D69A45101E12}">
      <dsp:nvSpPr>
        <dsp:cNvPr id="0" name=""/>
        <dsp:cNvSpPr/>
      </dsp:nvSpPr>
      <dsp:spPr>
        <a:xfrm>
          <a:off x="5875068" y="84358"/>
          <a:ext cx="497539" cy="582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875068" y="200763"/>
        <a:ext cx="348277" cy="349217"/>
      </dsp:txXfrm>
    </dsp:sp>
    <dsp:sp modelId="{CAE6C31B-CAD5-46B6-8DE7-BC23F64379D4}">
      <dsp:nvSpPr>
        <dsp:cNvPr id="0" name=""/>
        <dsp:cNvSpPr/>
      </dsp:nvSpPr>
      <dsp:spPr>
        <a:xfrm>
          <a:off x="6579134" y="0"/>
          <a:ext cx="2346886" cy="7507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Observation &amp; Discharge</a:t>
          </a:r>
        </a:p>
      </dsp:txBody>
      <dsp:txXfrm>
        <a:off x="6601123" y="21989"/>
        <a:ext cx="2302908" cy="706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E15EC-2538-40A3-B27B-8282E4049527}">
      <dsp:nvSpPr>
        <dsp:cNvPr id="0" name=""/>
        <dsp:cNvSpPr/>
      </dsp:nvSpPr>
      <dsp:spPr>
        <a:xfrm>
          <a:off x="5134" y="232602"/>
          <a:ext cx="1591716" cy="955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Registration / Check In</a:t>
          </a:r>
        </a:p>
      </dsp:txBody>
      <dsp:txXfrm>
        <a:off x="33106" y="260574"/>
        <a:ext cx="1535772" cy="899086"/>
      </dsp:txXfrm>
    </dsp:sp>
    <dsp:sp modelId="{690FC858-795B-4467-AADC-5553710BAD21}">
      <dsp:nvSpPr>
        <dsp:cNvPr id="0" name=""/>
        <dsp:cNvSpPr/>
      </dsp:nvSpPr>
      <dsp:spPr>
        <a:xfrm>
          <a:off x="1756023" y="51274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56023" y="591694"/>
        <a:ext cx="236210" cy="236847"/>
      </dsp:txXfrm>
    </dsp:sp>
    <dsp:sp modelId="{268567BA-0853-4375-8A4A-5F64F56A0613}">
      <dsp:nvSpPr>
        <dsp:cNvPr id="0" name=""/>
        <dsp:cNvSpPr/>
      </dsp:nvSpPr>
      <dsp:spPr>
        <a:xfrm>
          <a:off x="2233538" y="232602"/>
          <a:ext cx="1591716" cy="955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Screening</a:t>
          </a:r>
        </a:p>
      </dsp:txBody>
      <dsp:txXfrm>
        <a:off x="2261510" y="260574"/>
        <a:ext cx="1535772" cy="899086"/>
      </dsp:txXfrm>
    </dsp:sp>
    <dsp:sp modelId="{C03BD950-96EA-4C8C-9D6D-B1D38700C1AF}">
      <dsp:nvSpPr>
        <dsp:cNvPr id="0" name=""/>
        <dsp:cNvSpPr/>
      </dsp:nvSpPr>
      <dsp:spPr>
        <a:xfrm>
          <a:off x="3984426" y="51274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84426" y="591694"/>
        <a:ext cx="236210" cy="236847"/>
      </dsp:txXfrm>
    </dsp:sp>
    <dsp:sp modelId="{D3A2F5ED-0660-4B63-993D-3D32F58213EA}">
      <dsp:nvSpPr>
        <dsp:cNvPr id="0" name=""/>
        <dsp:cNvSpPr/>
      </dsp:nvSpPr>
      <dsp:spPr>
        <a:xfrm>
          <a:off x="4461941" y="232602"/>
          <a:ext cx="1591716" cy="955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Vaccination</a:t>
          </a:r>
        </a:p>
      </dsp:txBody>
      <dsp:txXfrm>
        <a:off x="4489913" y="260574"/>
        <a:ext cx="1535772" cy="899086"/>
      </dsp:txXfrm>
    </dsp:sp>
    <dsp:sp modelId="{D6C55778-C1F9-4E08-8AFA-D69A45101E12}">
      <dsp:nvSpPr>
        <dsp:cNvPr id="0" name=""/>
        <dsp:cNvSpPr/>
      </dsp:nvSpPr>
      <dsp:spPr>
        <a:xfrm>
          <a:off x="6212830" y="51274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12830" y="591694"/>
        <a:ext cx="236210" cy="236847"/>
      </dsp:txXfrm>
    </dsp:sp>
    <dsp:sp modelId="{CAE6C31B-CAD5-46B6-8DE7-BC23F64379D4}">
      <dsp:nvSpPr>
        <dsp:cNvPr id="0" name=""/>
        <dsp:cNvSpPr/>
      </dsp:nvSpPr>
      <dsp:spPr>
        <a:xfrm>
          <a:off x="6690345" y="232602"/>
          <a:ext cx="1591716" cy="955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Observation</a:t>
          </a:r>
        </a:p>
      </dsp:txBody>
      <dsp:txXfrm>
        <a:off x="6718317" y="260574"/>
        <a:ext cx="1535772" cy="899086"/>
      </dsp:txXfrm>
    </dsp:sp>
    <dsp:sp modelId="{52F7E1D9-F266-47F0-BEC0-6532E6BDE5C9}">
      <dsp:nvSpPr>
        <dsp:cNvPr id="0" name=""/>
        <dsp:cNvSpPr/>
      </dsp:nvSpPr>
      <dsp:spPr>
        <a:xfrm>
          <a:off x="8441233" y="512745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441233" y="591694"/>
        <a:ext cx="236210" cy="236847"/>
      </dsp:txXfrm>
    </dsp:sp>
    <dsp:sp modelId="{236E76DB-4836-4D1C-BB78-A296923426C2}">
      <dsp:nvSpPr>
        <dsp:cNvPr id="0" name=""/>
        <dsp:cNvSpPr/>
      </dsp:nvSpPr>
      <dsp:spPr>
        <a:xfrm>
          <a:off x="8918748" y="232602"/>
          <a:ext cx="1591716" cy="9550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Check out / Discharge</a:t>
          </a:r>
        </a:p>
      </dsp:txBody>
      <dsp:txXfrm>
        <a:off x="8946720" y="260574"/>
        <a:ext cx="1535772" cy="89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6F16C-8D11-4843-8651-29D936BBEA07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4731-4AC1-7F4F-AF13-7D72C566D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7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Within mobile apps can ID scan-able barcode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93B-1C2A-9046-86DD-9E7D33ED50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Within mobile apps can ID scan-able barcode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93B-1C2A-9046-86DD-9E7D33ED50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A96D-B984-4043-B0EE-35D76DC3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6A0F2-32AE-4A36-B8C4-1A9054544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32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F4B6CF-B543-4274-AAB4-633DDB86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7" y="4698996"/>
            <a:ext cx="1103348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A65EBBF-4D13-4989-880A-D1F23415C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46259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50A9096-C1B9-4DC9-A269-93DCF4BF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77" y="5265734"/>
            <a:ext cx="1103348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96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DF4-4687-4CC3-B634-0880E72E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0E72A7D0-A128-4002-843C-E00B05CE7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6E7BAA32-C4FD-446E-8CC2-27AC7ED4B9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2" y="1973060"/>
            <a:ext cx="3067500" cy="18470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DCBC463-3B6F-4685-AAB1-31B0A5FD53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79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D1783564-377F-4408-A257-8AE2A9061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6302" y="1973060"/>
            <a:ext cx="3067500" cy="18470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CCAB639-CF8B-478E-B614-635810A4F3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77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E1458038-001B-4D84-8E7C-A6A75B8E8B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66102" y="1973060"/>
            <a:ext cx="3067500" cy="1847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FBC0F7-6B04-4FEE-85E0-E1896C39D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32954"/>
            <a:ext cx="10363200" cy="157023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400" b="0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BF55E3-BE15-4927-A493-4097165A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33278"/>
            <a:ext cx="10363200" cy="8602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12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340D-791B-4301-A716-0C782791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1F78-845F-4F96-AC1E-F17E68E8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399A2-E391-4C3F-AB48-AD56894C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28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C72B-F514-40B8-BBC8-C9BB6AF1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761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0D6B2-CC78-42E0-BDE2-5FEF76E01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E9D0E-7699-406F-883C-37AF2A9C1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61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45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va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06746B-0370-4FF5-95F7-28469034500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02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4E20FB-86BF-4163-8B5A-B8A17A1D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925"/>
            <a:ext cx="4775200" cy="910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4E648CD-5BE6-4945-A4CF-8B931676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337723"/>
            <a:ext cx="4775200" cy="474981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20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: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79" y="6406142"/>
            <a:ext cx="560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2D2926"/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093" y="6406143"/>
            <a:ext cx="77089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>
            <a:endParaRPr lang="en-US">
              <a:solidFill>
                <a:srgbClr val="2D2926"/>
              </a:solidFill>
            </a:endParaRP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2"/>
          </p:nvPr>
        </p:nvSpPr>
        <p:spPr>
          <a:xfrm>
            <a:off x="8559037" y="6406143"/>
            <a:ext cx="2844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2D2926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02733"/>
            <a:ext cx="10363200" cy="5088467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 i="1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13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LIDES :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79" y="6406142"/>
            <a:ext cx="560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093" y="6406143"/>
            <a:ext cx="77089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2"/>
          </p:nvPr>
        </p:nvSpPr>
        <p:spPr>
          <a:xfrm>
            <a:off x="8559037" y="6406143"/>
            <a:ext cx="2844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02733"/>
            <a:ext cx="10363200" cy="5088467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 b="1" i="1">
                <a:latin typeface="Open Sans"/>
                <a:cs typeface="Open Sans"/>
              </a:defRPr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82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46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_WB 2011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861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5D5-784E-4373-993A-64F5F587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3881-CB11-4840-B443-3482ED69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28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1200" y="1450975"/>
            <a:ext cx="10769600" cy="4721225"/>
          </a:xfrm>
          <a:prstGeom prst="rect">
            <a:avLst/>
          </a:prstGeom>
        </p:spPr>
        <p:txBody>
          <a:bodyPr tIns="0" bIns="0" anchor="t"/>
          <a:lstStyle>
            <a:lvl1pPr marL="342851" marR="0" indent="-342851" algn="l" defTabSz="91416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400">
                <a:solidFill>
                  <a:schemeClr val="accent2"/>
                </a:solidFill>
                <a:latin typeface="Arial" pitchFamily="34" charset="0"/>
              </a:defRPr>
            </a:lvl1pPr>
            <a:lvl2pPr marL="6348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Arial" pitchFamily="34" charset="0"/>
              </a:defRPr>
            </a:lvl2pPr>
            <a:lvl3pPr marL="339725" indent="0">
              <a:lnSpc>
                <a:spcPct val="100000"/>
              </a:lnSpc>
              <a:buNone/>
              <a:defRPr sz="1600">
                <a:solidFill>
                  <a:schemeClr val="accent2"/>
                </a:solidFill>
              </a:defRPr>
            </a:lvl3pPr>
            <a:lvl4pPr marL="339725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Arial" pitchFamily="34" charset="0"/>
              </a:defRPr>
            </a:lvl4pPr>
            <a:lvl5pPr marL="1828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Level 1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0"/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[Table Of Contents]</a:t>
            </a:r>
          </a:p>
        </p:txBody>
      </p:sp>
    </p:spTree>
    <p:extLst>
      <p:ext uri="{BB962C8B-B14F-4D97-AF65-F5344CB8AC3E}">
        <p14:creationId xmlns:p14="http://schemas.microsoft.com/office/powerpoint/2010/main" val="377382664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_WB 2011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A66A6C-68E5-BA4D-B83A-1485DEF79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233" y="3028950"/>
            <a:ext cx="12192000" cy="3057525"/>
          </a:xfrm>
          <a:prstGeom prst="rect">
            <a:avLst/>
          </a:prstGeom>
          <a:solidFill>
            <a:schemeClr val="accent5">
              <a:alpha val="57000"/>
            </a:schemeClr>
          </a:solidFill>
        </p:spPr>
        <p:txBody>
          <a:bodyPr vert="horz" lIns="1005840" tIns="1097280" rIns="27432" bIns="45720" rtlCol="0" anchor="t" anchorCtr="0">
            <a:noAutofit/>
          </a:bodyPr>
          <a:lstStyle>
            <a:lvl1pPr>
              <a:defRPr lang="en-US" sz="2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[Divider 1]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125" y="5063647"/>
            <a:ext cx="4181856" cy="731520"/>
          </a:xfrm>
          <a:prstGeom prst="rect">
            <a:avLst/>
          </a:prstGeom>
        </p:spPr>
        <p:txBody>
          <a:bodyPr lIns="27432" tIns="27432" rIns="27432" bIns="27432">
            <a:noAutofit/>
          </a:bodyPr>
          <a:lstStyle>
            <a:lvl1pPr marL="0" indent="0" algn="l">
              <a:buNone/>
              <a:defRPr sz="120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746862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ides with Taglines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n-US" sz="6100">
                <a:latin typeface="Arial" pitchFamily="34" charset="0"/>
              </a:rPr>
              <a:t>Slide masters with</a:t>
            </a:r>
            <a:r>
              <a:rPr lang="en-US" sz="6100" baseline="0">
                <a:latin typeface="Arial" pitchFamily="34" charset="0"/>
              </a:rPr>
              <a:t> tagline</a:t>
            </a:r>
            <a:endParaRPr lang="en-US" sz="6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5201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59983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Bod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A777E9-6EB0-4B33-815F-2B0726D5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69811"/>
            <a:ext cx="10795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53589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11200" y="1435608"/>
            <a:ext cx="4978400" cy="47365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6502400" y="1435608"/>
            <a:ext cx="4978400" cy="47365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55034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Side-by-side with sub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/>
          <p:cNvSpPr>
            <a:spLocks noGrp="1"/>
          </p:cNvSpPr>
          <p:nvPr>
            <p:ph sz="quarter" idx="11"/>
          </p:nvPr>
        </p:nvSpPr>
        <p:spPr>
          <a:xfrm>
            <a:off x="711200" y="1993392"/>
            <a:ext cx="4978400" cy="417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6502400" y="1993392"/>
            <a:ext cx="4978400" cy="417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27" hasCustomPrompt="1"/>
          </p:nvPr>
        </p:nvSpPr>
        <p:spPr>
          <a:xfrm>
            <a:off x="711200" y="1460500"/>
            <a:ext cx="49784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28" hasCustomPrompt="1"/>
          </p:nvPr>
        </p:nvSpPr>
        <p:spPr>
          <a:xfrm>
            <a:off x="6503669" y="1460500"/>
            <a:ext cx="49784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08645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Uneven vertic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>
          <a:xfrm>
            <a:off x="694944" y="1993392"/>
            <a:ext cx="7433056" cy="417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8940800" y="1993392"/>
            <a:ext cx="2540000" cy="417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7" hasCustomPrompt="1"/>
          </p:nvPr>
        </p:nvSpPr>
        <p:spPr>
          <a:xfrm>
            <a:off x="711200" y="1460500"/>
            <a:ext cx="74549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28" hasCustomPrompt="1"/>
          </p:nvPr>
        </p:nvSpPr>
        <p:spPr>
          <a:xfrm>
            <a:off x="8940799" y="1460500"/>
            <a:ext cx="2541269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18734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4 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711200" y="1905000"/>
            <a:ext cx="4978400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4"/>
          </p:nvPr>
        </p:nvSpPr>
        <p:spPr>
          <a:xfrm>
            <a:off x="6502400" y="1905000"/>
            <a:ext cx="4978400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5"/>
          </p:nvPr>
        </p:nvSpPr>
        <p:spPr>
          <a:xfrm>
            <a:off x="711200" y="4453128"/>
            <a:ext cx="4978400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6"/>
          </p:nvPr>
        </p:nvSpPr>
        <p:spPr>
          <a:xfrm>
            <a:off x="6502400" y="4453128"/>
            <a:ext cx="4978400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27" hasCustomPrompt="1"/>
          </p:nvPr>
        </p:nvSpPr>
        <p:spPr>
          <a:xfrm>
            <a:off x="711200" y="1460500"/>
            <a:ext cx="49784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28" hasCustomPrompt="1"/>
          </p:nvPr>
        </p:nvSpPr>
        <p:spPr>
          <a:xfrm>
            <a:off x="6503669" y="1460500"/>
            <a:ext cx="49784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21" name="Content Placeholder 14"/>
          <p:cNvSpPr>
            <a:spLocks noGrp="1"/>
          </p:cNvSpPr>
          <p:nvPr>
            <p:ph sz="quarter" idx="29" hasCustomPrompt="1"/>
          </p:nvPr>
        </p:nvSpPr>
        <p:spPr>
          <a:xfrm>
            <a:off x="711200" y="3962400"/>
            <a:ext cx="49784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26" name="Content Placeholder 14"/>
          <p:cNvSpPr>
            <a:spLocks noGrp="1"/>
          </p:cNvSpPr>
          <p:nvPr>
            <p:ph sz="quarter" idx="30" hasCustomPrompt="1"/>
          </p:nvPr>
        </p:nvSpPr>
        <p:spPr>
          <a:xfrm>
            <a:off x="6503669" y="3962400"/>
            <a:ext cx="49784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0380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Horizont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2"/>
          </p:nvPr>
        </p:nvSpPr>
        <p:spPr>
          <a:xfrm>
            <a:off x="691536" y="1993392"/>
            <a:ext cx="10769600" cy="1728216"/>
          </a:xfrm>
          <a:prstGeom prst="rect">
            <a:avLst/>
          </a:prstGeom>
        </p:spPr>
        <p:txBody>
          <a:bodyPr>
            <a:noAutofit/>
          </a:bodyPr>
          <a:lstStyle>
            <a:lvl4pPr>
              <a:buClr>
                <a:srgbClr val="C00000"/>
              </a:buClr>
              <a:defRPr>
                <a:latin typeface="Arial" pitchFamily="34" charset="0"/>
              </a:defRPr>
            </a:lvl4pPr>
            <a:lvl5pPr>
              <a:buClr>
                <a:srgbClr val="C00000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691536" y="4443984"/>
            <a:ext cx="10769600" cy="1728216"/>
          </a:xfrm>
          <a:prstGeom prst="rect">
            <a:avLst/>
          </a:prstGeom>
        </p:spPr>
        <p:txBody>
          <a:bodyPr>
            <a:noAutofit/>
          </a:bodyPr>
          <a:lstStyle>
            <a:lvl4pPr>
              <a:buClr>
                <a:srgbClr val="C00000"/>
              </a:buClr>
              <a:defRPr>
                <a:latin typeface="Arial" pitchFamily="34" charset="0"/>
              </a:defRPr>
            </a:lvl4pPr>
            <a:lvl5pPr>
              <a:buClr>
                <a:srgbClr val="C00000"/>
              </a:buCl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7" hasCustomPrompt="1"/>
          </p:nvPr>
        </p:nvSpPr>
        <p:spPr>
          <a:xfrm>
            <a:off x="711200" y="1460500"/>
            <a:ext cx="107696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8" hasCustomPrompt="1"/>
          </p:nvPr>
        </p:nvSpPr>
        <p:spPr>
          <a:xfrm>
            <a:off x="711200" y="3949700"/>
            <a:ext cx="10769600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483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22CF-D908-40BB-AEE5-843B3EB1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BF90C-E7E5-4DEC-A180-86034DFBD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356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6 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4"/>
          <p:cNvSpPr>
            <a:spLocks noGrp="1"/>
          </p:cNvSpPr>
          <p:nvPr>
            <p:ph sz="quarter" idx="27" hasCustomPrompt="1"/>
          </p:nvPr>
        </p:nvSpPr>
        <p:spPr>
          <a:xfrm>
            <a:off x="711200" y="14605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8" hasCustomPrompt="1"/>
          </p:nvPr>
        </p:nvSpPr>
        <p:spPr>
          <a:xfrm>
            <a:off x="4394200" y="14605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27" name="Content Placeholder 14"/>
          <p:cNvSpPr>
            <a:spLocks noGrp="1"/>
          </p:cNvSpPr>
          <p:nvPr>
            <p:ph sz="quarter" idx="47" hasCustomPrompt="1"/>
          </p:nvPr>
        </p:nvSpPr>
        <p:spPr>
          <a:xfrm>
            <a:off x="8077200" y="14605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9"/>
          </p:nvPr>
        </p:nvSpPr>
        <p:spPr>
          <a:xfrm>
            <a:off x="694943" y="1993392"/>
            <a:ext cx="3369056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30"/>
          </p:nvPr>
        </p:nvSpPr>
        <p:spPr>
          <a:xfrm>
            <a:off x="4403344" y="1993392"/>
            <a:ext cx="3369056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31"/>
          </p:nvPr>
        </p:nvSpPr>
        <p:spPr>
          <a:xfrm>
            <a:off x="8111744" y="1993392"/>
            <a:ext cx="3369056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32"/>
          </p:nvPr>
        </p:nvSpPr>
        <p:spPr>
          <a:xfrm>
            <a:off x="694943" y="4443984"/>
            <a:ext cx="3369056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Content Placeholder 16"/>
          <p:cNvSpPr>
            <a:spLocks noGrp="1"/>
          </p:cNvSpPr>
          <p:nvPr>
            <p:ph sz="quarter" idx="33"/>
          </p:nvPr>
        </p:nvSpPr>
        <p:spPr>
          <a:xfrm>
            <a:off x="4403344" y="4443984"/>
            <a:ext cx="3369056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16"/>
          <p:cNvSpPr>
            <a:spLocks noGrp="1"/>
          </p:cNvSpPr>
          <p:nvPr>
            <p:ph sz="quarter" idx="34"/>
          </p:nvPr>
        </p:nvSpPr>
        <p:spPr>
          <a:xfrm>
            <a:off x="8111744" y="4443984"/>
            <a:ext cx="3369056" cy="1728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Content Placeholder 14"/>
          <p:cNvSpPr>
            <a:spLocks noGrp="1"/>
          </p:cNvSpPr>
          <p:nvPr>
            <p:ph sz="quarter" idx="48" hasCustomPrompt="1"/>
          </p:nvPr>
        </p:nvSpPr>
        <p:spPr>
          <a:xfrm>
            <a:off x="711200" y="39624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38" name="Content Placeholder 14"/>
          <p:cNvSpPr>
            <a:spLocks noGrp="1"/>
          </p:cNvSpPr>
          <p:nvPr>
            <p:ph sz="quarter" idx="49" hasCustomPrompt="1"/>
          </p:nvPr>
        </p:nvSpPr>
        <p:spPr>
          <a:xfrm>
            <a:off x="4394200" y="39624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40" name="Content Placeholder 14"/>
          <p:cNvSpPr>
            <a:spLocks noGrp="1"/>
          </p:cNvSpPr>
          <p:nvPr>
            <p:ph sz="quarter" idx="50" hasCustomPrompt="1"/>
          </p:nvPr>
        </p:nvSpPr>
        <p:spPr>
          <a:xfrm>
            <a:off x="8077200" y="39624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50186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3 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28"/>
          </p:nvPr>
        </p:nvSpPr>
        <p:spPr>
          <a:xfrm>
            <a:off x="691536" y="1993392"/>
            <a:ext cx="3352800" cy="417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9"/>
          </p:nvPr>
        </p:nvSpPr>
        <p:spPr>
          <a:xfrm>
            <a:off x="4399936" y="1993392"/>
            <a:ext cx="3352800" cy="417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30"/>
          </p:nvPr>
        </p:nvSpPr>
        <p:spPr>
          <a:xfrm>
            <a:off x="8128000" y="1993392"/>
            <a:ext cx="3352800" cy="4178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27" hasCustomPrompt="1"/>
          </p:nvPr>
        </p:nvSpPr>
        <p:spPr>
          <a:xfrm>
            <a:off x="711200" y="14605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 anchorCtr="0">
            <a:noAutofit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[Header]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31" hasCustomPrompt="1"/>
          </p:nvPr>
        </p:nvSpPr>
        <p:spPr>
          <a:xfrm>
            <a:off x="4394200" y="14605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47" hasCustomPrompt="1"/>
          </p:nvPr>
        </p:nvSpPr>
        <p:spPr>
          <a:xfrm>
            <a:off x="8077200" y="1460500"/>
            <a:ext cx="3415031" cy="432308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83143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2 horizontal w sid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4"/>
          <p:cNvSpPr>
            <a:spLocks noGrp="1"/>
          </p:cNvSpPr>
          <p:nvPr>
            <p:ph sz="quarter" idx="35" hasCustomPrompt="1"/>
          </p:nvPr>
        </p:nvSpPr>
        <p:spPr>
          <a:xfrm>
            <a:off x="711201" y="1435608"/>
            <a:ext cx="1820377" cy="2267712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1" name="Content Placeholder 14"/>
          <p:cNvSpPr>
            <a:spLocks noGrp="1"/>
          </p:cNvSpPr>
          <p:nvPr>
            <p:ph sz="quarter" idx="37" hasCustomPrompt="1"/>
          </p:nvPr>
        </p:nvSpPr>
        <p:spPr>
          <a:xfrm>
            <a:off x="711201" y="3904488"/>
            <a:ext cx="1820377" cy="2267712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/>
          </p:nvPr>
        </p:nvSpPr>
        <p:spPr>
          <a:xfrm>
            <a:off x="3084576" y="1435608"/>
            <a:ext cx="8396224" cy="22677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21"/>
          </p:nvPr>
        </p:nvSpPr>
        <p:spPr>
          <a:xfrm>
            <a:off x="3084576" y="3904488"/>
            <a:ext cx="8396224" cy="22677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41357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WB 2011 3 comparison w sid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4"/>
          <p:cNvSpPr>
            <a:spLocks noGrp="1"/>
          </p:cNvSpPr>
          <p:nvPr>
            <p:ph sz="quarter" idx="35" hasCustomPrompt="1"/>
          </p:nvPr>
        </p:nvSpPr>
        <p:spPr>
          <a:xfrm>
            <a:off x="711201" y="1435609"/>
            <a:ext cx="1820377" cy="1481795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3" name="Content Placeholder 14"/>
          <p:cNvSpPr>
            <a:spLocks noGrp="1"/>
          </p:cNvSpPr>
          <p:nvPr>
            <p:ph sz="quarter" idx="37" hasCustomPrompt="1"/>
          </p:nvPr>
        </p:nvSpPr>
        <p:spPr>
          <a:xfrm>
            <a:off x="711201" y="3063007"/>
            <a:ext cx="1820377" cy="1481795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38" hasCustomPrompt="1"/>
          </p:nvPr>
        </p:nvSpPr>
        <p:spPr>
          <a:xfrm>
            <a:off x="711201" y="4699931"/>
            <a:ext cx="1820377" cy="1481795"/>
          </a:xfrm>
          <a:prstGeom prst="roundRect">
            <a:avLst/>
          </a:prstGeom>
          <a:solidFill>
            <a:srgbClr val="47474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en-US"/>
              <a:t>[Header]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/>
          </p:nvPr>
        </p:nvSpPr>
        <p:spPr>
          <a:xfrm>
            <a:off x="3084576" y="1435608"/>
            <a:ext cx="8396224" cy="14813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0"/>
          </p:nvPr>
        </p:nvSpPr>
        <p:spPr>
          <a:xfrm>
            <a:off x="3084576" y="4690872"/>
            <a:ext cx="8396224" cy="14813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1"/>
          </p:nvPr>
        </p:nvSpPr>
        <p:spPr>
          <a:xfrm>
            <a:off x="3084576" y="3063006"/>
            <a:ext cx="8396224" cy="14813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94944" y="883413"/>
            <a:ext cx="10785856" cy="294513"/>
          </a:xfrm>
          <a:prstGeom prst="rect">
            <a:avLst/>
          </a:prstGeom>
        </p:spPr>
        <p:txBody>
          <a:bodyPr wrap="none" bIns="0">
            <a:noAutofit/>
          </a:bodyPr>
          <a:lstStyle>
            <a:lvl1pPr>
              <a:lnSpc>
                <a:spcPct val="100000"/>
              </a:lnSpc>
              <a:buFontTx/>
              <a:buNone/>
              <a:defRPr sz="1600" b="1" i="1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1752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elete slide masters after th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7" rIns="91416" bIns="45707" rtlCol="0" anchor="ctr"/>
          <a:lstStyle/>
          <a:p>
            <a:pPr algn="ctr"/>
            <a:r>
              <a:rPr lang="en-US" sz="6100">
                <a:latin typeface="Arial" pitchFamily="34" charset="0"/>
              </a:rPr>
              <a:t>Slide masters after this slide should be deleted</a:t>
            </a:r>
          </a:p>
        </p:txBody>
      </p:sp>
    </p:spTree>
    <p:extLst>
      <p:ext uri="{BB962C8B-B14F-4D97-AF65-F5344CB8AC3E}">
        <p14:creationId xmlns:p14="http://schemas.microsoft.com/office/powerpoint/2010/main" val="78399090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A34C-1576-4530-A4B2-908E62E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5D01C-496C-4B02-A7C2-2C73494C0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6C5D6-03EF-45D9-879C-13BB1C4435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86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FBC0F7-6B04-4FEE-85E0-E1896C39D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32954"/>
            <a:ext cx="10363200" cy="157023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400" b="0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BF55E3-BE15-4927-A493-4097165A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33278"/>
            <a:ext cx="10363200" cy="8602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076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3909E0-467D-4307-A3A7-619B13B7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011"/>
            <a:ext cx="10972800" cy="694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4F96C6B-A68A-4FE2-8FB9-848E09FDD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2" y="1837560"/>
            <a:ext cx="3473647" cy="2225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EA52CE-BDCA-4C48-A1C8-E04B8A7AEA5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433457" y="2732730"/>
            <a:ext cx="7265939" cy="32701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D5EDF1-445D-41B7-A687-1DD80970F3E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33457" y="2191382"/>
            <a:ext cx="7265939" cy="388943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bg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AA6BA9-AA31-4573-AF5D-69B20B485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4417" y="1631436"/>
            <a:ext cx="7264400" cy="560387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Univers Next Pro Medium"/>
                <a:cs typeface="Univers Next Pro Medium"/>
              </a:defRPr>
            </a:lvl1pPr>
          </a:lstStyle>
          <a:p>
            <a:pPr lvl="0"/>
            <a:r>
              <a:rPr lang="en-US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75820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5D5-784E-4373-993A-64F5F587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3881-CB11-4840-B443-3482ED69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4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4B22-6C40-4E94-88EE-FAF99F5E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C54C0-2EE6-4FED-85BA-08575F73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09022-0216-4D20-8FC9-2B6EE1478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292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: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79" y="6406142"/>
            <a:ext cx="560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2D2926"/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093" y="6406143"/>
            <a:ext cx="77089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>
            <a:endParaRPr lang="en-US">
              <a:solidFill>
                <a:srgbClr val="2D2926"/>
              </a:solidFill>
            </a:endParaRP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2"/>
          </p:nvPr>
        </p:nvSpPr>
        <p:spPr>
          <a:xfrm>
            <a:off x="8559037" y="6406143"/>
            <a:ext cx="2844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2D2926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02733"/>
            <a:ext cx="10363200" cy="5088467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 i="1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714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LIDES :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79" y="6406142"/>
            <a:ext cx="560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093" y="6406143"/>
            <a:ext cx="77089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2"/>
          </p:nvPr>
        </p:nvSpPr>
        <p:spPr>
          <a:xfrm>
            <a:off x="8559037" y="6406143"/>
            <a:ext cx="2844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02733"/>
            <a:ext cx="10363200" cy="5088467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 b="1" i="1">
                <a:latin typeface="Open Sans"/>
                <a:cs typeface="Open Sans"/>
              </a:defRPr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798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A96D-B984-4043-B0EE-35D76DC3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6A0F2-32AE-4A36-B8C4-1A9054544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829675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FBC0F7-6B04-4FEE-85E0-E1896C39D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32954"/>
            <a:ext cx="10363200" cy="157023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400" b="0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BF55E3-BE15-4927-A493-4097165A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33278"/>
            <a:ext cx="10363200" cy="8602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856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3909E0-467D-4307-A3A7-619B13B7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011"/>
            <a:ext cx="10972800" cy="694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4F96C6B-A68A-4FE2-8FB9-848E09FDD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2" y="1837560"/>
            <a:ext cx="3473647" cy="2225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EA52CE-BDCA-4C48-A1C8-E04B8A7AEA5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433457" y="2732730"/>
            <a:ext cx="7265939" cy="32701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D5EDF1-445D-41B7-A687-1DD80970F3E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33457" y="2191382"/>
            <a:ext cx="7265939" cy="388943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bg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AA6BA9-AA31-4573-AF5D-69B20B485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4417" y="1631436"/>
            <a:ext cx="7264400" cy="560387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Univers Next Pro Medium"/>
                <a:cs typeface="Univers Next Pro Medium"/>
              </a:defRPr>
            </a:lvl1pPr>
          </a:lstStyle>
          <a:p>
            <a:pPr lvl="0"/>
            <a:r>
              <a:rPr lang="en-US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215495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5D5-784E-4373-993A-64F5F587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3881-CB11-4840-B443-3482ED69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730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: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79" y="6406142"/>
            <a:ext cx="560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2D2926"/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093" y="6406143"/>
            <a:ext cx="77089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/>
                </a:solidFill>
                <a:latin typeface="Source Sans Pro"/>
                <a:cs typeface="Source Sans Pro"/>
              </a:defRPr>
            </a:lvl1pPr>
          </a:lstStyle>
          <a:p>
            <a:endParaRPr lang="en-US">
              <a:solidFill>
                <a:srgbClr val="2D2926"/>
              </a:solidFill>
            </a:endParaRPr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2"/>
          </p:nvPr>
        </p:nvSpPr>
        <p:spPr>
          <a:xfrm>
            <a:off x="8559037" y="6406143"/>
            <a:ext cx="2844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2D2926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02733"/>
            <a:ext cx="10363200" cy="5088467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 i="1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282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SLIDES :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7679" y="6406142"/>
            <a:ext cx="5603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22093" y="6406143"/>
            <a:ext cx="770895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2"/>
          </p:nvPr>
        </p:nvSpPr>
        <p:spPr>
          <a:xfrm>
            <a:off x="8559037" y="6406143"/>
            <a:ext cx="2844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702733"/>
            <a:ext cx="10363200" cy="5088467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6000" b="1" i="1">
                <a:latin typeface="Open Sans"/>
                <a:cs typeface="Open Sans"/>
              </a:defRPr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487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A96D-B984-4043-B0EE-35D76DC3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6A0F2-32AE-4A36-B8C4-1A9054544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1564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DE7A-29C3-4E42-BBC8-4576C71D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67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B726-5835-4AB6-8E70-E842CDB1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6480-06E7-4CB4-B0C7-2DF136CB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200BB-70A7-4F8C-B3C9-013A51A6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B8D4F-C983-431B-B89C-D1AF064EF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C020B-05A5-4B10-A47D-1CC2F883D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3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5D5-784E-4373-993A-64F5F587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3881-CB11-4840-B443-3482ED69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50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22CF-D908-40BB-AEE5-843B3EB1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BF90C-E7E5-4DEC-A180-86034DFBD6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550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4B22-6C40-4E94-88EE-FAF99F5E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C54C0-2EE6-4FED-85BA-08575F73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09022-0216-4D20-8FC9-2B6EE1478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870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B726-5835-4AB6-8E70-E842CDB1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6480-06E7-4CB4-B0C7-2DF136CB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200BB-70A7-4F8C-B3C9-013A51A6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B8D4F-C983-431B-B89C-D1AF064EF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C020B-05A5-4B10-A47D-1CC2F883D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36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3909E0-467D-4307-A3A7-619B13B7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011"/>
            <a:ext cx="10972800" cy="694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4F96C6B-A68A-4FE2-8FB9-848E09FDD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2" y="1837560"/>
            <a:ext cx="3473647" cy="2225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EA52CE-BDCA-4C48-A1C8-E04B8A7AEA5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433457" y="2732730"/>
            <a:ext cx="7265939" cy="32701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D5EDF1-445D-41B7-A687-1DD80970F3E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33457" y="2191382"/>
            <a:ext cx="7265939" cy="388943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bg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AA6BA9-AA31-4573-AF5D-69B20B485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4417" y="1631436"/>
            <a:ext cx="7264400" cy="560387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Univers Next Pro Medium"/>
                <a:cs typeface="Univers Next Pro Medium"/>
              </a:defRPr>
            </a:lvl1pPr>
          </a:lstStyle>
          <a:p>
            <a:pPr lvl="0"/>
            <a:r>
              <a:rPr lang="en-US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097038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E2C745-E5B5-4238-966B-BF910843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925"/>
            <a:ext cx="4775200" cy="910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B3EFD0-C456-4704-97B5-549E12461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337723"/>
            <a:ext cx="4775200" cy="474981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1254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DA2F-8915-404B-8D82-1E4B8F45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3762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A34C-1576-4530-A4B2-908E62E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15154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F4B6CF-B543-4274-AAB4-633DDB86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7" y="4698996"/>
            <a:ext cx="1103348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A65EBBF-4D13-4989-880A-D1F23415C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46259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50A9096-C1B9-4DC9-A269-93DCF4BF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77" y="5265734"/>
            <a:ext cx="1103348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887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DF4-4687-4CC3-B634-0880E72E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0E72A7D0-A128-4002-843C-E00B05CE7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6E7BAA32-C4FD-446E-8CC2-27AC7ED4B9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2" y="1973060"/>
            <a:ext cx="3067500" cy="1847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DCBC463-3B6F-4685-AAB1-31B0A5FD53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79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D1783564-377F-4408-A257-8AE2A9061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6302" y="1973060"/>
            <a:ext cx="3067500" cy="1847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CCAB639-CF8B-478E-B614-635810A4F3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77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E1458038-001B-4D84-8E7C-A6A75B8E8B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66102" y="1973060"/>
            <a:ext cx="3067500" cy="1847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761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3909E0-467D-4307-A3A7-619B13B7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011"/>
            <a:ext cx="10972800" cy="694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4F96C6B-A68A-4FE2-8FB9-848E09FDD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2" y="1837560"/>
            <a:ext cx="3473647" cy="2225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EA52CE-BDCA-4C48-A1C8-E04B8A7AEA5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433457" y="2732730"/>
            <a:ext cx="7265939" cy="32701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D5EDF1-445D-41B7-A687-1DD80970F3E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33457" y="2191382"/>
            <a:ext cx="7265939" cy="388943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bg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AA6BA9-AA31-4573-AF5D-69B20B485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4417" y="1631436"/>
            <a:ext cx="7264400" cy="560387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Univers Next Pro Medium"/>
                <a:cs typeface="Univers Next Pro Medium"/>
              </a:defRPr>
            </a:lvl1pPr>
          </a:lstStyle>
          <a:p>
            <a:pPr lvl="0"/>
            <a:r>
              <a:rPr lang="en-US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852049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FBC0F7-6B04-4FEE-85E0-E1896C39D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32954"/>
            <a:ext cx="10363200" cy="157023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400" b="0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BF55E3-BE15-4927-A493-4097165A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33278"/>
            <a:ext cx="10363200" cy="8602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905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340D-791B-4301-A716-0C782791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1F78-845F-4F96-AC1E-F17E68E8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399A2-E391-4C3F-AB48-AD56894C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259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C72B-F514-40B8-BBC8-C9BB6AF1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761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0D6B2-CC78-42E0-BDE2-5FEF76E01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E9D0E-7699-406F-883C-37AF2A9C1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61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52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A96D-B984-4043-B0EE-35D76DC3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6A0F2-32AE-4A36-B8C4-1A9054544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7920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A96D-B984-4043-B0EE-35D76DC36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6A0F2-32AE-4A36-B8C4-1A9054544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85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DE7A-29C3-4E42-BBC8-4576C71D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57897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05D5-784E-4373-993A-64F5F587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3881-CB11-4840-B443-3482ED691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93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22CF-D908-40BB-AEE5-843B3EB1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BF90C-E7E5-4DEC-A180-86034DFBD6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962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4B22-6C40-4E94-88EE-FAF99F5E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C54C0-2EE6-4FED-85BA-08575F739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09022-0216-4D20-8FC9-2B6EE1478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05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B726-5835-4AB6-8E70-E842CDB1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46480-06E7-4CB4-B0C7-2DF136CB1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200BB-70A7-4F8C-B3C9-013A51A6F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3B8D4F-C983-431B-B89C-D1AF064EF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C020B-05A5-4B10-A47D-1CC2F883D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6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E2C745-E5B5-4238-966B-BF910843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925"/>
            <a:ext cx="4775200" cy="910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B3EFD0-C456-4704-97B5-549E12461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337723"/>
            <a:ext cx="4775200" cy="474981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9439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3909E0-467D-4307-A3A7-619B13B7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011"/>
            <a:ext cx="10972800" cy="694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4F96C6B-A68A-4FE2-8FB9-848E09FDD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2" y="1837560"/>
            <a:ext cx="3473647" cy="2225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EA52CE-BDCA-4C48-A1C8-E04B8A7AEA5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433457" y="2732730"/>
            <a:ext cx="7265939" cy="32701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D5EDF1-445D-41B7-A687-1DD80970F3E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33457" y="2191382"/>
            <a:ext cx="7265939" cy="388943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AA6BA9-AA31-4573-AF5D-69B20B485B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4417" y="1631436"/>
            <a:ext cx="7264400" cy="560387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Univers Next Pro Medium"/>
                <a:cs typeface="Univers Next Pro Medium"/>
              </a:defRPr>
            </a:lvl1pPr>
          </a:lstStyle>
          <a:p>
            <a:pPr lvl="0"/>
            <a:r>
              <a:rPr lang="en-US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166722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E2C745-E5B5-4238-966B-BF910843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925"/>
            <a:ext cx="4775200" cy="910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CB3EFD0-C456-4704-97B5-549E12461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337723"/>
            <a:ext cx="4775200" cy="474981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454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DA2F-8915-404B-8D82-1E4B8F45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887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A34C-1576-4530-A4B2-908E62E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1029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F4B6CF-B543-4274-AAB4-633DDB86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7" y="4698996"/>
            <a:ext cx="1103348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A65EBBF-4D13-4989-880A-D1F23415C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46259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50A9096-C1B9-4DC9-A269-93DCF4BF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77" y="5265734"/>
            <a:ext cx="1103348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810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DF4-4687-4CC3-B634-0880E72E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0E72A7D0-A128-4002-843C-E00B05CE7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6E7BAA32-C4FD-446E-8CC2-27AC7ED4B9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2" y="1973060"/>
            <a:ext cx="3067500" cy="1847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DCBC463-3B6F-4685-AAB1-31B0A5FD53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79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D1783564-377F-4408-A257-8AE2A9061B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6302" y="1973060"/>
            <a:ext cx="3067500" cy="1847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CCAB639-CF8B-478E-B614-635810A4F3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7739" y="3995766"/>
            <a:ext cx="3057087" cy="18998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  <a:lvl2pPr marL="457189" indent="0" algn="ctr">
              <a:buFontTx/>
              <a:buNone/>
              <a:defRPr/>
            </a:lvl2pPr>
            <a:lvl3pPr marL="914377" indent="0" algn="ctr">
              <a:buFontTx/>
              <a:buNone/>
              <a:defRPr/>
            </a:lvl3pPr>
            <a:lvl4pPr marL="1371566" indent="0" algn="ctr">
              <a:buFontTx/>
              <a:buNone/>
              <a:defRPr/>
            </a:lvl4pPr>
            <a:lvl5pPr marL="1828754" indent="0" algn="ctr">
              <a:buFontTx/>
              <a:buNone/>
              <a:defRPr/>
            </a:lvl5pPr>
          </a:lstStyle>
          <a:p>
            <a:pPr lvl="0"/>
            <a:r>
              <a:rPr lang="en-US"/>
              <a:t>Editable text field.</a:t>
            </a:r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E1458038-001B-4D84-8E7C-A6A75B8E8B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66102" y="1973060"/>
            <a:ext cx="3067500" cy="18470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42847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FBC0F7-6B04-4FEE-85E0-E1896C39D3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432954"/>
            <a:ext cx="10363200" cy="157023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5400" b="0"/>
            </a:lvl1pPr>
          </a:lstStyle>
          <a:p>
            <a:r>
              <a:rPr lang="en-US"/>
              <a:t>Click to edit the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DBF55E3-BE15-4927-A493-4097165A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233278"/>
            <a:ext cx="10363200" cy="8602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193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340D-791B-4301-A716-0C782791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F1F78-845F-4F96-AC1E-F17E68E8A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399A2-E391-4C3F-AB48-AD56894C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59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C72B-F514-40B8-BBC8-C9BB6AF1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761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0D6B2-CC78-42E0-BDE2-5FEF76E01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5240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E9D0E-7699-406F-883C-37AF2A9C1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61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56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DA2F-8915-404B-8D82-1E4B8F45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A34C-1576-4530-A4B2-908E62E6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87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A79A3-B7D8-4F99-AB0A-183B1730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777E9-6EB0-4B33-815F-2B0726D5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42BFA-C9B7-E64E-8C0B-B84F08846669}"/>
              </a:ext>
            </a:extLst>
          </p:cNvPr>
          <p:cNvSpPr txBox="1"/>
          <p:nvPr userDrawn="1"/>
        </p:nvSpPr>
        <p:spPr>
          <a:xfrm>
            <a:off x="9703741" y="6259104"/>
            <a:ext cx="177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C4DB4-930E-754C-9592-8DA326637D9E}"/>
              </a:ext>
            </a:extLst>
          </p:cNvPr>
          <p:cNvSpPr txBox="1"/>
          <p:nvPr userDrawn="1"/>
        </p:nvSpPr>
        <p:spPr>
          <a:xfrm>
            <a:off x="11477003" y="6259104"/>
            <a:ext cx="53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5E81C6-17B0-E046-A279-3A34075408AE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14E0C-C5D9-7849-94DC-6DEA0481BD7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3168"/>
            <a:ext cx="834103" cy="2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66" r:id="rId8"/>
    <p:sldLayoutId id="2147483675" r:id="rId9"/>
    <p:sldLayoutId id="2147483676" r:id="rId10"/>
    <p:sldLayoutId id="2147483674" r:id="rId11"/>
    <p:sldLayoutId id="2147483667" r:id="rId12"/>
    <p:sldLayoutId id="2147483668" r:id="rId13"/>
    <p:sldLayoutId id="2147483669" r:id="rId14"/>
    <p:sldLayoutId id="2147483677" r:id="rId15"/>
    <p:sldLayoutId id="2147483679" r:id="rId16"/>
    <p:sldLayoutId id="2147483680" r:id="rId17"/>
    <p:sldLayoutId id="2147483681" r:id="rId1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D02C2F"/>
        </a:buClr>
        <a:buFont typeface="Wingdings" pitchFamily="2" charset="2"/>
        <a:buChar char="§"/>
        <a:defRPr sz="28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24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20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F63AB0-6127-CE4C-8959-50336BE05B7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4944" y="224028"/>
            <a:ext cx="10785856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914377">
              <a:lnSpc>
                <a:spcPct val="9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-1257299" y="695325"/>
            <a:ext cx="933450" cy="571500"/>
          </a:xfrm>
          <a:prstGeom prst="rect">
            <a:avLst/>
          </a:prstGeom>
          <a:solidFill>
            <a:srgbClr val="CF2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207</a:t>
            </a:r>
          </a:p>
          <a:p>
            <a:pPr algn="ctr"/>
            <a:r>
              <a:rPr lang="en-US" sz="1000"/>
              <a:t>32</a:t>
            </a:r>
            <a:br>
              <a:rPr lang="en-US" sz="1000"/>
            </a:br>
            <a:r>
              <a:rPr lang="en-US" sz="1000"/>
              <a:t>46</a:t>
            </a:r>
          </a:p>
        </p:txBody>
      </p:sp>
      <p:sp>
        <p:nvSpPr>
          <p:cNvPr id="80" name="Rectangle 79"/>
          <p:cNvSpPr/>
          <p:nvPr/>
        </p:nvSpPr>
        <p:spPr>
          <a:xfrm>
            <a:off x="-1257299" y="1524000"/>
            <a:ext cx="933450" cy="571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0</a:t>
            </a:r>
          </a:p>
          <a:p>
            <a:pPr algn="ctr"/>
            <a:r>
              <a:rPr lang="en-US" sz="1000"/>
              <a:t>0</a:t>
            </a:r>
          </a:p>
          <a:p>
            <a:pPr algn="ctr"/>
            <a:r>
              <a:rPr lang="en-US" sz="1000"/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-1257299" y="3181350"/>
            <a:ext cx="933450" cy="571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127</a:t>
            </a:r>
          </a:p>
          <a:p>
            <a:pPr algn="ctr"/>
            <a:r>
              <a:rPr lang="en-US" sz="1000"/>
              <a:t>127</a:t>
            </a:r>
          </a:p>
          <a:p>
            <a:pPr algn="ctr"/>
            <a:r>
              <a:rPr lang="en-US" sz="1000"/>
              <a:t>127</a:t>
            </a:r>
          </a:p>
        </p:txBody>
      </p:sp>
      <p:sp>
        <p:nvSpPr>
          <p:cNvPr id="83" name="Rectangle 82"/>
          <p:cNvSpPr/>
          <p:nvPr/>
        </p:nvSpPr>
        <p:spPr>
          <a:xfrm>
            <a:off x="-1257299" y="4010025"/>
            <a:ext cx="933450" cy="57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206</a:t>
            </a:r>
          </a:p>
          <a:p>
            <a:pPr algn="ctr"/>
            <a:r>
              <a:rPr lang="en-US" sz="1000"/>
              <a:t>201</a:t>
            </a:r>
          </a:p>
          <a:p>
            <a:pPr algn="ctr"/>
            <a:r>
              <a:rPr lang="en-US" sz="1000"/>
              <a:t>197</a:t>
            </a:r>
          </a:p>
        </p:txBody>
      </p:sp>
      <p:sp>
        <p:nvSpPr>
          <p:cNvPr id="84" name="Rectangle 83"/>
          <p:cNvSpPr/>
          <p:nvPr/>
        </p:nvSpPr>
        <p:spPr>
          <a:xfrm>
            <a:off x="-1257299" y="2352675"/>
            <a:ext cx="933450" cy="571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102</a:t>
            </a:r>
          </a:p>
          <a:p>
            <a:pPr algn="ctr"/>
            <a:r>
              <a:rPr lang="en-US" sz="1000"/>
              <a:t>102</a:t>
            </a:r>
          </a:p>
          <a:p>
            <a:pPr algn="ctr"/>
            <a:r>
              <a:rPr lang="en-US" sz="1000"/>
              <a:t>102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C6A777E9-6EB0-4B33-815F-2B0726D5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17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846100" y="6557600"/>
            <a:ext cx="1715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indent="0">
              <a:buFont typeface="Arial" pitchFamily="34" charset="0"/>
              <a:buNone/>
            </a:pPr>
            <a:fld id="{790FC2AF-B194-488D-8ACC-F2E58C812CDE}" type="slidenum">
              <a:rPr lang="en-US" sz="12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 marL="0" indent="0">
                <a:buFont typeface="Arial" pitchFamily="34" charset="0"/>
                <a:buNone/>
              </a:pPr>
              <a:t>‹#›</a:t>
            </a:fld>
            <a:endParaRPr lang="en-US" sz="120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C2821-3BC6-44D8-AA96-32AF4A03EB42}"/>
              </a:ext>
            </a:extLst>
          </p:cNvPr>
          <p:cNvSpPr txBox="1"/>
          <p:nvPr userDrawn="1"/>
        </p:nvSpPr>
        <p:spPr>
          <a:xfrm>
            <a:off x="9703741" y="6259104"/>
            <a:ext cx="177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BE2CF-2A38-4289-88E9-0C887929EA41}"/>
              </a:ext>
            </a:extLst>
          </p:cNvPr>
          <p:cNvSpPr txBox="1"/>
          <p:nvPr userDrawn="1"/>
        </p:nvSpPr>
        <p:spPr>
          <a:xfrm>
            <a:off x="11477003" y="6259104"/>
            <a:ext cx="53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5E81C6-17B0-E046-A279-3A34075408AE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7EF86-94B2-4B30-8C29-5FA5330AF4F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3168"/>
            <a:ext cx="834103" cy="2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spc="-150" baseline="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164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lang="en-US" sz="2800" b="0" kern="1200" baseline="0" dirty="0">
          <a:solidFill>
            <a:schemeClr val="accent2"/>
          </a:solidFill>
          <a:latin typeface="Arial" panose="020B0604020202020204" pitchFamily="34" charset="0"/>
          <a:ea typeface="ＭＳ Ｐゴシック" pitchFamily="29" charset="-128"/>
          <a:cs typeface="Arial" panose="020B0604020202020204" pitchFamily="34" charset="0"/>
        </a:defRPr>
      </a:lvl1pPr>
      <a:lvl2pPr marL="457200" indent="-228600" algn="l" defTabSz="91416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lang="en-US" sz="2400" b="0" kern="1200" baseline="0" dirty="0" smtClean="0">
          <a:solidFill>
            <a:schemeClr val="accent2"/>
          </a:solidFill>
          <a:latin typeface="Arial" panose="020B0604020202020204" pitchFamily="34" charset="0"/>
          <a:ea typeface="ＭＳ Ｐゴシック" pitchFamily="29" charset="-128"/>
          <a:cs typeface="Arial" panose="020B0604020202020204" pitchFamily="34" charset="0"/>
        </a:defRPr>
      </a:lvl2pPr>
      <a:lvl3pPr marL="684213" marR="0" indent="-227013" algn="l" defTabSz="457136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en-US" sz="2000" b="0" kern="1200" baseline="0" dirty="0" smtClean="0">
          <a:solidFill>
            <a:schemeClr val="accent2"/>
          </a:solidFill>
          <a:latin typeface="Arial" panose="020B0604020202020204" pitchFamily="34" charset="0"/>
          <a:ea typeface="ＭＳ Ｐゴシック" pitchFamily="29" charset="-128"/>
          <a:cs typeface="Arial" panose="020B0604020202020204" pitchFamily="34" charset="0"/>
        </a:defRPr>
      </a:lvl3pPr>
      <a:lvl4pPr marL="684213" marR="0" indent="-227013" algn="l" defTabSz="457136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2"/>
        </a:buClr>
        <a:buSzTx/>
        <a:buFont typeface="Wingdings" pitchFamily="2" charset="2"/>
        <a:buChar char="§"/>
        <a:tabLst/>
        <a:defRPr lang="en-US" sz="1100" kern="1200" baseline="0" dirty="0" smtClean="0">
          <a:solidFill>
            <a:schemeClr val="accent2"/>
          </a:solidFill>
          <a:latin typeface="Univers 55" pitchFamily="34" charset="0"/>
          <a:ea typeface="ＭＳ Ｐゴシック" pitchFamily="29" charset="-128"/>
          <a:cs typeface="Times New Roman"/>
        </a:defRPr>
      </a:lvl4pPr>
      <a:lvl5pPr marL="912813" indent="-227013" algn="l" defTabSz="914164" rtl="0" eaLnBrk="1" latinLnBrk="0" hangingPunct="1">
        <a:lnSpc>
          <a:spcPct val="100000"/>
        </a:lnSpc>
        <a:spcBef>
          <a:spcPts val="200"/>
        </a:spcBef>
        <a:buClr>
          <a:schemeClr val="accent2"/>
        </a:buClr>
        <a:buFont typeface="Wingdings" panose="05000000000000000000" pitchFamily="2" charset="2"/>
        <a:buChar char="§"/>
        <a:defRPr lang="en-US" sz="1300" kern="1200" baseline="0" dirty="0">
          <a:solidFill>
            <a:schemeClr val="accent2"/>
          </a:solidFill>
          <a:latin typeface="Univers 55" pitchFamily="34" charset="0"/>
          <a:ea typeface="ＭＳ Ｐゴシック" pitchFamily="29" charset="-128"/>
          <a:cs typeface="Times New Roman"/>
        </a:defRPr>
      </a:lvl5pPr>
      <a:lvl6pPr marL="2513952" indent="-228541" algn="l" defTabSz="9141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36" indent="-228541" algn="l" defTabSz="9141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17" indent="-228541" algn="l" defTabSz="9141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99" indent="-228541" algn="l" defTabSz="9141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1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4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7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0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2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3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6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8" algn="l" defTabSz="9141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F365A1-DEC2-5044-BA90-63F194FBEFD0}"/>
              </a:ext>
            </a:extLst>
          </p:cNvPr>
          <p:cNvCxnSpPr>
            <a:cxnSpLocks/>
          </p:cNvCxnSpPr>
          <p:nvPr/>
        </p:nvCxnSpPr>
        <p:spPr>
          <a:xfrm>
            <a:off x="1143000" y="2286000"/>
            <a:ext cx="0" cy="2286000"/>
          </a:xfrm>
          <a:prstGeom prst="line">
            <a:avLst/>
          </a:prstGeom>
          <a:ln w="63500">
            <a:solidFill>
              <a:srgbClr val="D02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989FDB-10D9-4022-98D3-829C2669EE98}"/>
              </a:ext>
            </a:extLst>
          </p:cNvPr>
          <p:cNvSpPr txBox="1"/>
          <p:nvPr userDrawn="1"/>
        </p:nvSpPr>
        <p:spPr>
          <a:xfrm>
            <a:off x="9703741" y="6259104"/>
            <a:ext cx="1773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2EC0D-ED4E-4145-B7B2-14F2FA0129AA}"/>
              </a:ext>
            </a:extLst>
          </p:cNvPr>
          <p:cNvSpPr txBox="1"/>
          <p:nvPr userDrawn="1"/>
        </p:nvSpPr>
        <p:spPr>
          <a:xfrm>
            <a:off x="11477003" y="6259104"/>
            <a:ext cx="53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C5E81C6-17B0-E046-A279-3A34075408AE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81303D-D895-4643-9B12-BEF34C1288D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3168"/>
            <a:ext cx="834103" cy="2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A79A3-B7D8-4F99-AB0A-183B1730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777E9-6EB0-4B33-815F-2B0726D5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14E0C-C5D9-7849-94DC-6DEA0481BD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3168"/>
            <a:ext cx="834103" cy="2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9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D02C2F"/>
        </a:buClr>
        <a:buFont typeface="Wingdings" pitchFamily="2" charset="2"/>
        <a:buChar char="§"/>
        <a:defRPr sz="28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24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20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1800" b="0" i="0" kern="120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F6D75E-51F4-6E48-B89C-58CA2B2930DE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65000">
                <a:schemeClr val="bg1">
                  <a:alpha val="9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F365A1-DEC2-5044-BA90-63F194FBEFD0}"/>
              </a:ext>
            </a:extLst>
          </p:cNvPr>
          <p:cNvCxnSpPr>
            <a:cxnSpLocks/>
          </p:cNvCxnSpPr>
          <p:nvPr/>
        </p:nvCxnSpPr>
        <p:spPr>
          <a:xfrm>
            <a:off x="1143000" y="2286000"/>
            <a:ext cx="0" cy="2286000"/>
          </a:xfrm>
          <a:prstGeom prst="line">
            <a:avLst/>
          </a:prstGeom>
          <a:ln w="63500">
            <a:solidFill>
              <a:srgbClr val="D02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BE70D0A-73BF-FE4A-8F59-C2CF3A85F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5411" y="5942451"/>
            <a:ext cx="1670425" cy="4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187624-59CA-0D4A-9031-1AF8FDDED92D}"/>
              </a:ext>
            </a:extLst>
          </p:cNvPr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65000">
                <a:schemeClr val="bg1">
                  <a:alpha val="90000"/>
                </a:schemeClr>
              </a:gs>
              <a:gs pos="100000">
                <a:schemeClr val="bg1"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A79A3-B7D8-4F99-AB0A-183B1730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777E9-6EB0-4B33-815F-2B0726D5E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14E0C-C5D9-7849-94DC-6DEA0481BD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1" y="6283168"/>
            <a:ext cx="834100" cy="2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D02C2F"/>
        </a:buClr>
        <a:buFont typeface="Wingdings" pitchFamily="2" charset="2"/>
        <a:buChar char="§"/>
        <a:defRPr sz="28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24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20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18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D02C2F"/>
        </a:buClr>
        <a:buFont typeface="Wingdings" pitchFamily="2" charset="2"/>
        <a:buChar char="§"/>
        <a:defRPr sz="1800" b="0" i="0" kern="120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33659E-955D-4695-B489-4F00127D1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EMTrack for Mass Vaccination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D94709-7CA2-4D1D-B64D-71CF0E122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Training for IDPH and Illinois LHD Administrators and Super Users</a:t>
            </a:r>
          </a:p>
        </p:txBody>
      </p:sp>
    </p:spTree>
    <p:extLst>
      <p:ext uri="{BB962C8B-B14F-4D97-AF65-F5344CB8AC3E}">
        <p14:creationId xmlns:p14="http://schemas.microsoft.com/office/powerpoint/2010/main" val="32632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54C5-BFDD-4FF4-87F5-EBFD300D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POD Flow – Medium POD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54F877B-1810-4F75-A922-70E86E465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459955"/>
              </p:ext>
            </p:extLst>
          </p:nvPr>
        </p:nvGraphicFramePr>
        <p:xfrm>
          <a:off x="1629063" y="1728064"/>
          <a:ext cx="8933873" cy="75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1B0617F4-E5EA-4BAB-87E9-3A2E0F371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039581"/>
              </p:ext>
            </p:extLst>
          </p:nvPr>
        </p:nvGraphicFramePr>
        <p:xfrm>
          <a:off x="1629062" y="3315419"/>
          <a:ext cx="8933873" cy="75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0B6C95B-8D7F-4190-8DC8-9F49F7065FB4}"/>
              </a:ext>
            </a:extLst>
          </p:cNvPr>
          <p:cNvSpPr txBox="1"/>
          <p:nvPr/>
        </p:nvSpPr>
        <p:spPr>
          <a:xfrm>
            <a:off x="5836952" y="271244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144AF-951F-46C0-A7A0-24BEC355F6EB}"/>
              </a:ext>
            </a:extLst>
          </p:cNvPr>
          <p:cNvSpPr txBox="1"/>
          <p:nvPr/>
        </p:nvSpPr>
        <p:spPr>
          <a:xfrm>
            <a:off x="2323169" y="4486360"/>
            <a:ext cx="7545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Each Station Requires at least staff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Combines the Screening Process with either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   Registration or Vaccination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Observation and Discharge combined in one station</a:t>
            </a:r>
          </a:p>
        </p:txBody>
      </p:sp>
    </p:spTree>
    <p:extLst>
      <p:ext uri="{BB962C8B-B14F-4D97-AF65-F5344CB8AC3E}">
        <p14:creationId xmlns:p14="http://schemas.microsoft.com/office/powerpoint/2010/main" val="397184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54C5-BFDD-4FF4-87F5-EBFD300D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POD Flow – Standard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A8549E-4DC4-4263-8951-896D56216A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90"/>
          <a:ext cx="10515600" cy="142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E54314-9BE3-4C07-BE1C-892E5E240F42}"/>
              </a:ext>
            </a:extLst>
          </p:cNvPr>
          <p:cNvSpPr txBox="1"/>
          <p:nvPr/>
        </p:nvSpPr>
        <p:spPr>
          <a:xfrm>
            <a:off x="2839339" y="3276082"/>
            <a:ext cx="651332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Each Station Requires at least staff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Best separation of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Can optimize based on 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Each station can be scaled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One Registration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One Screening station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Three Vaccination stations (</a:t>
            </a:r>
            <a:r>
              <a:rPr lang="en-US" sz="2400" dirty="0" err="1">
                <a:solidFill>
                  <a:schemeClr val="tx2"/>
                </a:solidFill>
              </a:rPr>
              <a:t>etc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0093-F332-43AE-A41D-6609485A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6"/>
            <a:ext cx="10515600" cy="1325563"/>
          </a:xfrm>
        </p:spPr>
        <p:txBody>
          <a:bodyPr/>
          <a:lstStyle/>
          <a:p>
            <a:r>
              <a:rPr lang="en-US"/>
              <a:t>EMTrack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00FA-35FD-4B9A-81E4-AAF087259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75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Unique ID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Bar Codes 101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 Scanning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Scanning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Getting In &amp; Navigation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Entry and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Dashboards and Filters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Facility and User Management</a:t>
            </a:r>
          </a:p>
          <a:p>
            <a:pPr marL="227965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6CFC-5768-4819-A3A0-93BAECD8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6"/>
            <a:ext cx="10515600" cy="1325563"/>
          </a:xfrm>
        </p:spPr>
        <p:txBody>
          <a:bodyPr/>
          <a:lstStyle/>
          <a:p>
            <a:r>
              <a:rPr lang="en-US" dirty="0"/>
              <a:t>Background : Patient Tracking</a:t>
            </a:r>
            <a:br>
              <a:rPr lang="en-US" dirty="0"/>
            </a:br>
            <a:r>
              <a:rPr lang="en-US" sz="2400" b="0" dirty="0"/>
              <a:t>The Unique ID</a:t>
            </a:r>
            <a:endParaRPr lang="en-US" sz="2000" b="0" dirty="0"/>
          </a:p>
        </p:txBody>
      </p:sp>
      <p:pic>
        <p:nvPicPr>
          <p:cNvPr id="4" name="Content Placeholder 9" descr="wristBandImg.jpg">
            <a:extLst>
              <a:ext uri="{FF2B5EF4-FFF2-40B4-BE49-F238E27FC236}">
                <a16:creationId xmlns:a16="http://schemas.microsoft.com/office/drawing/2014/main" id="{0575AECF-3C20-4883-9811-B9ED5780B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1" r="16055" b="6931"/>
          <a:stretch/>
        </p:blipFill>
        <p:spPr bwMode="auto">
          <a:xfrm>
            <a:off x="838200" y="2080726"/>
            <a:ext cx="2614624" cy="26965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riagetagfull">
            <a:extLst>
              <a:ext uri="{FF2B5EF4-FFF2-40B4-BE49-F238E27FC236}">
                <a16:creationId xmlns:a16="http://schemas.microsoft.com/office/drawing/2014/main" id="{3DF435B3-0545-41B0-B7A9-0D87198B5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3"/>
          <a:stretch/>
        </p:blipFill>
        <p:spPr bwMode="auto">
          <a:xfrm>
            <a:off x="9517683" y="1834029"/>
            <a:ext cx="129649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MTrack Concept">
            <a:extLst>
              <a:ext uri="{FF2B5EF4-FFF2-40B4-BE49-F238E27FC236}">
                <a16:creationId xmlns:a16="http://schemas.microsoft.com/office/drawing/2014/main" id="{07F8B45E-E0C8-430B-AA5D-9F14A792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9" y="5410200"/>
            <a:ext cx="48990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328ECAD7-23A7-4072-AFB6-CD6F10CE7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75" y="2259339"/>
            <a:ext cx="4489672" cy="23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2426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Open Sans Extrabold"/>
              </a:rPr>
              <a:t>Barcodes 101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58072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1D Barcode: Triage Tags, UPC Barcodes</a:t>
            </a:r>
          </a:p>
          <a:p>
            <a:pPr>
              <a:defRPr/>
            </a:pPr>
            <a:r>
              <a:rPr lang="en-US" sz="2000" dirty="0"/>
              <a:t>How can you tell? Vertical lines</a:t>
            </a:r>
          </a:p>
          <a:p>
            <a:pPr>
              <a:defRPr/>
            </a:pPr>
            <a:r>
              <a:rPr lang="en-US" sz="2000" dirty="0"/>
              <a:t>Purpose: Scan data that appears below barcode</a:t>
            </a:r>
          </a:p>
          <a:p>
            <a:pPr>
              <a:buNone/>
              <a:defRPr/>
            </a:pPr>
            <a:endParaRPr lang="en-US" sz="2000" dirty="0"/>
          </a:p>
          <a:p>
            <a:pPr>
              <a:buNone/>
              <a:defRPr/>
            </a:pPr>
            <a:endParaRPr lang="en-US" sz="2000" dirty="0"/>
          </a:p>
          <a:p>
            <a:pPr>
              <a:buNone/>
              <a:defRPr/>
            </a:pPr>
            <a:endParaRPr lang="en-US" sz="2000" dirty="0"/>
          </a:p>
          <a:p>
            <a:pPr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2D Barcode: Driver’s Licenses</a:t>
            </a:r>
          </a:p>
          <a:p>
            <a:pPr>
              <a:defRPr/>
            </a:pPr>
            <a:r>
              <a:rPr lang="en-US" sz="2000" dirty="0"/>
              <a:t>How can you tell? Vertical &amp; Horizontal lines</a:t>
            </a:r>
          </a:p>
          <a:p>
            <a:pPr>
              <a:defRPr/>
            </a:pPr>
            <a:r>
              <a:rPr lang="en-US" sz="2000" dirty="0"/>
              <a:t>Contains a data set (not just a bar code number)</a:t>
            </a:r>
          </a:p>
          <a:p>
            <a:pPr marL="274320" lvl="1" indent="0">
              <a:buNone/>
              <a:defRPr/>
            </a:pPr>
            <a:endParaRPr lang="en-US" dirty="0"/>
          </a:p>
        </p:txBody>
      </p:sp>
      <p:pic>
        <p:nvPicPr>
          <p:cNvPr id="10" name="Picture 2" descr="http://barcode.tec-it.com/barcode.ashx?code=Code128&amp;modulewidth=fit&amp;data=1234567890&amp;dpi=96&amp;imagetype=gif&amp;rotation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570" y="2132013"/>
            <a:ext cx="1851660" cy="1028700"/>
          </a:xfrm>
          <a:prstGeom prst="rect">
            <a:avLst/>
          </a:prstGeom>
          <a:noFill/>
        </p:spPr>
      </p:pic>
      <p:pic>
        <p:nvPicPr>
          <p:cNvPr id="11" name="Picture 4" descr="http://barcode.tec-it.com/barcode.ashx?code=PDF417&amp;modulewidth=fit&amp;data=This%20is%20a%20PDF417%20by%20TEC-IT&amp;dpi=96&amp;imagetype=gif&amp;rotation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783184"/>
            <a:ext cx="2286000" cy="77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47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2426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Open Sans Extrabold"/>
              </a:rPr>
              <a:t>Barcodes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41BBF-95EC-4608-9881-F4699D41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your own Barcodes!</a:t>
            </a:r>
          </a:p>
          <a:p>
            <a:pPr lvl="1"/>
            <a:r>
              <a:rPr lang="en-US" dirty="0"/>
              <a:t>“Free 3 of 9” Barcode Font</a:t>
            </a:r>
          </a:p>
          <a:p>
            <a:pPr lvl="1"/>
            <a:r>
              <a:rPr lang="en-US" dirty="0"/>
              <a:t>Place an * on each end of text</a:t>
            </a:r>
          </a:p>
          <a:p>
            <a:pPr lvl="2"/>
            <a:r>
              <a:rPr lang="en-US" dirty="0"/>
              <a:t>For “AdamsCoLHD00001” enter “*AdamsCoLHD00001*” = </a:t>
            </a:r>
            <a:r>
              <a:rPr lang="en-US" sz="4000" dirty="0">
                <a:latin typeface="Free 3 of 9 Extended" pitchFamily="2" charset="0"/>
              </a:rPr>
              <a:t>*AdamsCoLHD00001*</a:t>
            </a:r>
          </a:p>
          <a:p>
            <a:pPr lvl="2"/>
            <a:endParaRPr lang="en-US" sz="4000" dirty="0">
              <a:latin typeface="Free 3 of 9 Extended" pitchFamily="2" charset="0"/>
            </a:endParaRPr>
          </a:p>
          <a:p>
            <a:pPr lvl="1"/>
            <a:r>
              <a:rPr lang="en-US" dirty="0">
                <a:latin typeface="+mn-lt"/>
              </a:rPr>
              <a:t>Can be used in Word or Excel</a:t>
            </a:r>
          </a:p>
        </p:txBody>
      </p:sp>
    </p:spTree>
    <p:extLst>
      <p:ext uri="{BB962C8B-B14F-4D97-AF65-F5344CB8AC3E}">
        <p14:creationId xmlns:p14="http://schemas.microsoft.com/office/powerpoint/2010/main" val="237970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2426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Open Sans Extrabold"/>
              </a:rPr>
              <a:t>Driver's License Scanning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0" y="1351421"/>
            <a:ext cx="2482955" cy="15863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99" y="4237166"/>
            <a:ext cx="2701356" cy="1689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2" y="4421403"/>
            <a:ext cx="2568691" cy="161564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9" y="1324527"/>
            <a:ext cx="2701355" cy="170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26" y="1127303"/>
            <a:ext cx="2681943" cy="181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04142-25F5-4CB6-A4EB-A96252302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66" y="3428766"/>
            <a:ext cx="4353465" cy="24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24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Open Sans Extrabold"/>
              </a:rPr>
              <a:t>Other scanning tools</a:t>
            </a:r>
          </a:p>
        </p:txBody>
      </p:sp>
      <p:pic>
        <p:nvPicPr>
          <p:cNvPr id="8" name="Picture 7" descr="Symbol handheld USB Scanner">
            <a:extLst>
              <a:ext uri="{FF2B5EF4-FFF2-40B4-BE49-F238E27FC236}">
                <a16:creationId xmlns:a16="http://schemas.microsoft.com/office/drawing/2014/main" id="{B6D84262-49FE-42C6-9776-18FA6B91E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86" y="1135711"/>
            <a:ext cx="2855604" cy="321096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750A05-E0A3-40A2-A6B8-7C7E2DA1A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74" y="1477926"/>
            <a:ext cx="1519525" cy="3285460"/>
          </a:xfrm>
          <a:prstGeom prst="rect">
            <a:avLst/>
          </a:prstGeom>
        </p:spPr>
      </p:pic>
      <p:pic>
        <p:nvPicPr>
          <p:cNvPr id="10" name="Picture 9" descr="A hand holding a cell phone&#10;&#10;Description automatically generated">
            <a:extLst>
              <a:ext uri="{FF2B5EF4-FFF2-40B4-BE49-F238E27FC236}">
                <a16:creationId xmlns:a16="http://schemas.microsoft.com/office/drawing/2014/main" id="{E4E6A500-874E-4CC2-94DB-057CC31C7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3" y="1135711"/>
            <a:ext cx="3030278" cy="4305610"/>
          </a:xfrm>
          <a:prstGeom prst="rect">
            <a:avLst/>
          </a:prstGeom>
        </p:spPr>
      </p:pic>
      <p:pic>
        <p:nvPicPr>
          <p:cNvPr id="15" name="Picture 14" descr="A picture containing sitting, dark, table, phone&#10;&#10;Description automatically generated">
            <a:extLst>
              <a:ext uri="{FF2B5EF4-FFF2-40B4-BE49-F238E27FC236}">
                <a16:creationId xmlns:a16="http://schemas.microsoft.com/office/drawing/2014/main" id="{C4B8E60C-E703-4FCB-A2D6-045281A4F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04" y="680752"/>
            <a:ext cx="3236719" cy="2669177"/>
          </a:xfrm>
          <a:prstGeom prst="rect">
            <a:avLst/>
          </a:prstGeom>
        </p:spPr>
      </p:pic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8AFA7825-3C08-4FCE-9A59-B269A7BE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52" y="2424873"/>
            <a:ext cx="2438400" cy="243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1EF7E6-8959-4964-8A3E-3B99A8B8BE32}"/>
              </a:ext>
            </a:extLst>
          </p:cNvPr>
          <p:cNvSpPr txBox="1"/>
          <p:nvPr/>
        </p:nvSpPr>
        <p:spPr>
          <a:xfrm>
            <a:off x="4152674" y="4780439"/>
            <a:ext cx="70647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2D Scanner / Smart Phone Required for: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Drivers License Scanning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Ticket Scanning</a:t>
            </a:r>
          </a:p>
        </p:txBody>
      </p:sp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44DB588C-343C-429F-B35E-0D2B488892EA}"/>
              </a:ext>
            </a:extLst>
          </p:cNvPr>
          <p:cNvSpPr/>
          <p:nvPr/>
        </p:nvSpPr>
        <p:spPr>
          <a:xfrm>
            <a:off x="5624945" y="2741195"/>
            <a:ext cx="1976582" cy="1798513"/>
          </a:xfrm>
          <a:prstGeom prst="noSmoking">
            <a:avLst>
              <a:gd name="adj" fmla="val 5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223B52-6517-4288-9678-BCFB7C55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1290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485186"/>
          </a:xfrm>
        </p:spPr>
        <p:txBody>
          <a:bodyPr/>
          <a:lstStyle/>
          <a:p>
            <a:pPr algn="ctr"/>
            <a:r>
              <a:rPr lang="en-US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36899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D24D-2C26-4CE8-AE0D-BB9CCAD0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6411502" cy="974786"/>
          </a:xfrm>
        </p:spPr>
        <p:txBody>
          <a:bodyPr anchor="b">
            <a:normAutofit/>
          </a:bodyPr>
          <a:lstStyle/>
          <a:p>
            <a:r>
              <a:rPr lang="en-US" sz="3600" dirty="0"/>
              <a:t>Curtis McDonald,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E94F-D6EF-4A4A-A34E-E92BC5CD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942" y="1753907"/>
            <a:ext cx="7971361" cy="4351338"/>
          </a:xfrm>
        </p:spPr>
        <p:txBody>
          <a:bodyPr>
            <a:normAutofit/>
          </a:bodyPr>
          <a:lstStyle/>
          <a:p>
            <a:r>
              <a:rPr lang="en-US" sz="2000"/>
              <a:t>Licensed Paramedic – Texas</a:t>
            </a:r>
          </a:p>
          <a:p>
            <a:r>
              <a:rPr lang="en-US" sz="2000"/>
              <a:t>Texas Emergency Medical Task Force – Task Force Leader</a:t>
            </a:r>
          </a:p>
          <a:p>
            <a:pPr lvl="1"/>
            <a:r>
              <a:rPr lang="en-US" sz="1800"/>
              <a:t>Hurricane Harvey </a:t>
            </a:r>
          </a:p>
          <a:p>
            <a:r>
              <a:rPr lang="en-US" sz="2000"/>
              <a:t>Transportation Branch Manager and Medical Operations Chief</a:t>
            </a:r>
          </a:p>
          <a:p>
            <a:pPr lvl="1"/>
            <a:r>
              <a:rPr lang="en-US" sz="1800"/>
              <a:t>Hurricanes Katrina, Rita, Gustav, Ike </a:t>
            </a:r>
          </a:p>
          <a:p>
            <a:endParaRPr lang="en-US" sz="2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8642B0-CE74-4CD7-BF74-629AFB9B4176}"/>
              </a:ext>
            </a:extLst>
          </p:cNvPr>
          <p:cNvSpPr txBox="1">
            <a:spLocks/>
          </p:cNvSpPr>
          <p:nvPr/>
        </p:nvSpPr>
        <p:spPr>
          <a:xfrm>
            <a:off x="838200" y="1252672"/>
            <a:ext cx="6447361" cy="50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sz="2000" b="0"/>
              <a:t>Solutions Implementation Manager</a:t>
            </a:r>
          </a:p>
        </p:txBody>
      </p:sp>
    </p:spTree>
    <p:extLst>
      <p:ext uri="{BB962C8B-B14F-4D97-AF65-F5344CB8AC3E}">
        <p14:creationId xmlns:p14="http://schemas.microsoft.com/office/powerpoint/2010/main" val="40292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59E4-8D06-498B-8DFB-496992E3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165F-39C5-4DE0-85FC-3D54F87D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3715" indent="-513715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Open Sans Light"/>
              </a:rPr>
              <a:t>Learning Objectives </a:t>
            </a:r>
          </a:p>
          <a:p>
            <a:pPr marL="513715" indent="-513715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Open Sans Light"/>
              </a:rPr>
              <a:t>Process Review</a:t>
            </a:r>
          </a:p>
          <a:p>
            <a:pPr marL="513715" indent="-513715">
              <a:lnSpc>
                <a:spcPct val="100000"/>
              </a:lnSpc>
              <a:buFont typeface="+mj-lt"/>
              <a:buAutoNum type="arabicPeriod"/>
            </a:pPr>
            <a:r>
              <a:rPr lang="en-US">
                <a:latin typeface="Open Sans Light"/>
              </a:rPr>
              <a:t>EMTrack Live Training</a:t>
            </a:r>
          </a:p>
          <a:p>
            <a:pPr marL="513715" indent="-513715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789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48BB-495F-4996-A541-3F80FC19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3049-ACC9-42F5-8833-E94D1813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</a:pP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Understand the workflow of patient tracking for mass vaccination</a:t>
            </a:r>
            <a:endParaRPr lang="en-US"/>
          </a:p>
          <a:p>
            <a:pPr marL="227965" indent="-227965">
              <a:lnSpc>
                <a:spcPct val="100000"/>
              </a:lnSpc>
            </a:pP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Understand roles and responsibilities before, during, and after a tracking event</a:t>
            </a:r>
            <a:endParaRPr lang="en-US"/>
          </a:p>
          <a:p>
            <a:pPr marL="227965" indent="-227965">
              <a:lnSpc>
                <a:spcPct val="100000"/>
              </a:lnSpc>
            </a:pPr>
            <a:r>
              <a:rPr lang="en-US"/>
              <a:t>Demonstrate the ability to </a:t>
            </a:r>
            <a:r>
              <a:rPr lang="en-US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manipulate a patient record during all phases of tracking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B7DD-6AA1-4D33-AB50-1BDAF959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Process Review (Simplified)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3E659-1568-483B-A74D-38CFB6FF64B0}"/>
              </a:ext>
            </a:extLst>
          </p:cNvPr>
          <p:cNvSpPr/>
          <p:nvPr/>
        </p:nvSpPr>
        <p:spPr>
          <a:xfrm>
            <a:off x="2734733" y="2720979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Determines Event Logistics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F68EB-EE50-4CDF-B0FA-BCEB6609CCC5}"/>
              </a:ext>
            </a:extLst>
          </p:cNvPr>
          <p:cNvSpPr/>
          <p:nvPr/>
        </p:nvSpPr>
        <p:spPr>
          <a:xfrm>
            <a:off x="4563534" y="2720979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Residents schedule appointments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C0232-FF00-43B9-8FB5-31FF145FBA97}"/>
              </a:ext>
            </a:extLst>
          </p:cNvPr>
          <p:cNvSpPr/>
          <p:nvPr/>
        </p:nvSpPr>
        <p:spPr>
          <a:xfrm>
            <a:off x="6392335" y="2715157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administer the vaccine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6827C-A3E3-4A23-85D3-3E802692853F}"/>
              </a:ext>
            </a:extLst>
          </p:cNvPr>
          <p:cNvSpPr/>
          <p:nvPr/>
        </p:nvSpPr>
        <p:spPr>
          <a:xfrm>
            <a:off x="8221136" y="2715157"/>
            <a:ext cx="1317978" cy="713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Data sent to I-CARE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A6EA75-D906-4CC9-9C0C-98BCF752AEF7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4052711" y="3077901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AE450E-2F56-4BD1-85BF-E2A2B5FAD3DE}"/>
              </a:ext>
            </a:extLst>
          </p:cNvPr>
          <p:cNvCxnSpPr/>
          <p:nvPr/>
        </p:nvCxnSpPr>
        <p:spPr>
          <a:xfrm>
            <a:off x="5881512" y="3077901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52A038-39BE-4C9E-93BA-A692FE8DFEA9}"/>
              </a:ext>
            </a:extLst>
          </p:cNvPr>
          <p:cNvCxnSpPr/>
          <p:nvPr/>
        </p:nvCxnSpPr>
        <p:spPr>
          <a:xfrm>
            <a:off x="7710313" y="3077901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6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8CE61C-D413-44B6-A24E-806BD2734031}"/>
              </a:ext>
            </a:extLst>
          </p:cNvPr>
          <p:cNvSpPr/>
          <p:nvPr/>
        </p:nvSpPr>
        <p:spPr>
          <a:xfrm>
            <a:off x="4474634" y="2395908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Set Up Events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C7E3C0-2817-4AE3-A7F9-EF3B9008A566}"/>
              </a:ext>
            </a:extLst>
          </p:cNvPr>
          <p:cNvSpPr/>
          <p:nvPr/>
        </p:nvSpPr>
        <p:spPr>
          <a:xfrm>
            <a:off x="6303435" y="2401731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Residents schedule appointments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9DFC9-379B-4F6E-98A3-177CF26463AD}"/>
              </a:ext>
            </a:extLst>
          </p:cNvPr>
          <p:cNvSpPr/>
          <p:nvPr/>
        </p:nvSpPr>
        <p:spPr>
          <a:xfrm>
            <a:off x="8132236" y="2395909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administer the vaccine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BF670-D01C-4B42-AF8A-06385C897149}"/>
              </a:ext>
            </a:extLst>
          </p:cNvPr>
          <p:cNvSpPr/>
          <p:nvPr/>
        </p:nvSpPr>
        <p:spPr>
          <a:xfrm>
            <a:off x="9961037" y="2395909"/>
            <a:ext cx="1317978" cy="713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Data sent to </a:t>
            </a:r>
          </a:p>
          <a:p>
            <a:pPr algn="ctr"/>
            <a:r>
              <a:rPr lang="en-US" sz="1200">
                <a:solidFill>
                  <a:schemeClr val="tx2"/>
                </a:solidFill>
              </a:rPr>
              <a:t>I-CARE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BF4C42-4764-47BB-9096-2FF03BD7F921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5792612" y="2752830"/>
            <a:ext cx="510823" cy="582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5931AF-D31D-4109-92E5-739C8AC618AC}"/>
              </a:ext>
            </a:extLst>
          </p:cNvPr>
          <p:cNvCxnSpPr/>
          <p:nvPr/>
        </p:nvCxnSpPr>
        <p:spPr>
          <a:xfrm>
            <a:off x="7621413" y="2758653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2E24ED-5B3F-416D-85A1-B100610C0551}"/>
              </a:ext>
            </a:extLst>
          </p:cNvPr>
          <p:cNvCxnSpPr/>
          <p:nvPr/>
        </p:nvCxnSpPr>
        <p:spPr>
          <a:xfrm>
            <a:off x="9450214" y="2758653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459E6B9-C58F-4D7E-92B4-594EDEF2A208}"/>
              </a:ext>
            </a:extLst>
          </p:cNvPr>
          <p:cNvSpPr/>
          <p:nvPr/>
        </p:nvSpPr>
        <p:spPr>
          <a:xfrm>
            <a:off x="3025423" y="4075133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 Completes Form Requesting Event Setup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72FA7F-CC11-4893-940C-B6C1E4BEC8B8}"/>
              </a:ext>
            </a:extLst>
          </p:cNvPr>
          <p:cNvSpPr/>
          <p:nvPr/>
        </p:nvSpPr>
        <p:spPr>
          <a:xfrm>
            <a:off x="5080003" y="4075132"/>
            <a:ext cx="1707441" cy="713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Juvare staff sets up event or contacts LHD staff for follow-up within 24 hours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CC3A65F-A5D9-43D8-9096-639ACFA39B7B}"/>
              </a:ext>
            </a:extLst>
          </p:cNvPr>
          <p:cNvSpPr/>
          <p:nvPr/>
        </p:nvSpPr>
        <p:spPr>
          <a:xfrm>
            <a:off x="7524046" y="4075131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 Requests Modification If Needed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F39B0A8-4F48-42CA-BD25-823EEC1D4D5B}"/>
              </a:ext>
            </a:extLst>
          </p:cNvPr>
          <p:cNvCxnSpPr>
            <a:stCxn id="22" idx="0"/>
            <a:endCxn id="23" idx="0"/>
          </p:cNvCxnSpPr>
          <p:nvPr/>
        </p:nvCxnSpPr>
        <p:spPr>
          <a:xfrm rot="5400000" flipH="1" flipV="1">
            <a:off x="7058379" y="2950477"/>
            <a:ext cx="1" cy="2249311"/>
          </a:xfrm>
          <a:prstGeom prst="bentConnector3">
            <a:avLst>
              <a:gd name="adj1" fmla="val 2286010000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78BD63B-67B0-4663-ACAF-EB6CDBB79D60}"/>
              </a:ext>
            </a:extLst>
          </p:cNvPr>
          <p:cNvCxnSpPr>
            <a:cxnSpLocks/>
            <a:stCxn id="23" idx="2"/>
            <a:endCxn id="22" idx="2"/>
          </p:cNvCxnSpPr>
          <p:nvPr/>
        </p:nvCxnSpPr>
        <p:spPr>
          <a:xfrm rot="5400000">
            <a:off x="7058380" y="3664319"/>
            <a:ext cx="1" cy="2249311"/>
          </a:xfrm>
          <a:prstGeom prst="bentConnector3">
            <a:avLst>
              <a:gd name="adj1" fmla="val 2286010000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4A3D4-1104-43F3-95C3-CB4A9904E5FA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 flipV="1">
            <a:off x="4343401" y="4432054"/>
            <a:ext cx="736602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772EA95-9035-451D-8C33-ADFFA48ADD5D}"/>
              </a:ext>
            </a:extLst>
          </p:cNvPr>
          <p:cNvSpPr/>
          <p:nvPr/>
        </p:nvSpPr>
        <p:spPr>
          <a:xfrm>
            <a:off x="4343401" y="2284343"/>
            <a:ext cx="1580444" cy="93697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7A3A31C-C952-46DA-9BD5-F06C14F2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3" y="0"/>
            <a:ext cx="10515600" cy="1325563"/>
          </a:xfrm>
        </p:spPr>
        <p:txBody>
          <a:bodyPr/>
          <a:lstStyle/>
          <a:p>
            <a:r>
              <a:rPr lang="en-US" dirty="0"/>
              <a:t>Process Review</a:t>
            </a:r>
          </a:p>
        </p:txBody>
      </p:sp>
    </p:spTree>
    <p:extLst>
      <p:ext uri="{BB962C8B-B14F-4D97-AF65-F5344CB8AC3E}">
        <p14:creationId xmlns:p14="http://schemas.microsoft.com/office/powerpoint/2010/main" val="303335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817A6E-39E5-4FA0-A1A3-5956EA2828D8}"/>
              </a:ext>
            </a:extLst>
          </p:cNvPr>
          <p:cNvSpPr/>
          <p:nvPr/>
        </p:nvSpPr>
        <p:spPr>
          <a:xfrm>
            <a:off x="1598793" y="3660156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 answers screening questions on website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BB7EB-E06A-4FCC-8A97-11327E8F7C77}"/>
              </a:ext>
            </a:extLst>
          </p:cNvPr>
          <p:cNvSpPr/>
          <p:nvPr/>
        </p:nvSpPr>
        <p:spPr>
          <a:xfrm>
            <a:off x="3517902" y="3399387"/>
            <a:ext cx="1317978" cy="1235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Eligible resident schedules an appointment and submits demographic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9AF1B-1C93-4195-BAD0-0FA35E2FA07B}"/>
              </a:ext>
            </a:extLst>
          </p:cNvPr>
          <p:cNvSpPr/>
          <p:nvPr/>
        </p:nvSpPr>
        <p:spPr>
          <a:xfrm>
            <a:off x="5437011" y="3660332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 receives text &amp; email confirmation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8CE61C-D413-44B6-A24E-806BD2734031}"/>
              </a:ext>
            </a:extLst>
          </p:cNvPr>
          <p:cNvSpPr/>
          <p:nvPr/>
        </p:nvSpPr>
        <p:spPr>
          <a:xfrm>
            <a:off x="3621681" y="1509505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Set Up Events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C7E3C0-2817-4AE3-A7F9-EF3B9008A566}"/>
              </a:ext>
            </a:extLst>
          </p:cNvPr>
          <p:cNvSpPr/>
          <p:nvPr/>
        </p:nvSpPr>
        <p:spPr>
          <a:xfrm>
            <a:off x="5450482" y="1509505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Residents schedule appointments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9DFC9-379B-4F6E-98A3-177CF26463AD}"/>
              </a:ext>
            </a:extLst>
          </p:cNvPr>
          <p:cNvSpPr/>
          <p:nvPr/>
        </p:nvSpPr>
        <p:spPr>
          <a:xfrm>
            <a:off x="7279283" y="1503683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administer the vaccine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BF670-D01C-4B42-AF8A-06385C897149}"/>
              </a:ext>
            </a:extLst>
          </p:cNvPr>
          <p:cNvSpPr/>
          <p:nvPr/>
        </p:nvSpPr>
        <p:spPr>
          <a:xfrm>
            <a:off x="9108084" y="1503683"/>
            <a:ext cx="1317978" cy="713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Data sent to I-CARE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BF4C42-4764-47BB-9096-2FF03BD7F921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939659" y="1866427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5931AF-D31D-4109-92E5-739C8AC618AC}"/>
              </a:ext>
            </a:extLst>
          </p:cNvPr>
          <p:cNvCxnSpPr/>
          <p:nvPr/>
        </p:nvCxnSpPr>
        <p:spPr>
          <a:xfrm>
            <a:off x="6768460" y="1866427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2E24ED-5B3F-416D-85A1-B100610C0551}"/>
              </a:ext>
            </a:extLst>
          </p:cNvPr>
          <p:cNvCxnSpPr/>
          <p:nvPr/>
        </p:nvCxnSpPr>
        <p:spPr>
          <a:xfrm>
            <a:off x="8597261" y="1866427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206D902-05CA-4DD5-9B86-C552F68EFBC9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916771" y="4017076"/>
            <a:ext cx="601131" cy="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C7D877A-3F74-4B08-B706-49BA351F4A38}"/>
              </a:ext>
            </a:extLst>
          </p:cNvPr>
          <p:cNvSpPr/>
          <p:nvPr/>
        </p:nvSpPr>
        <p:spPr>
          <a:xfrm>
            <a:off x="1598793" y="4650799"/>
            <a:ext cx="1597210" cy="875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r>
              <a:rPr lang="en-US" sz="1200">
                <a:solidFill>
                  <a:schemeClr val="tx2"/>
                </a:solidFill>
              </a:rPr>
              <a:t>Screening questions are common across all sites and approved by IDPH.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99DCA5-049C-4AEC-8215-52D5614ED607}"/>
              </a:ext>
            </a:extLst>
          </p:cNvPr>
          <p:cNvSpPr/>
          <p:nvPr/>
        </p:nvSpPr>
        <p:spPr>
          <a:xfrm>
            <a:off x="5319249" y="1392117"/>
            <a:ext cx="1580444" cy="93697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CDF626-60FD-43C1-BFE1-3EEDA4CDC8E3}"/>
              </a:ext>
            </a:extLst>
          </p:cNvPr>
          <p:cNvSpPr/>
          <p:nvPr/>
        </p:nvSpPr>
        <p:spPr>
          <a:xfrm>
            <a:off x="5437011" y="4730741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 receives text &amp; email reminder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402B37-BB15-42A4-9674-A783DD000475}"/>
              </a:ext>
            </a:extLst>
          </p:cNvPr>
          <p:cNvSpPr/>
          <p:nvPr/>
        </p:nvSpPr>
        <p:spPr>
          <a:xfrm>
            <a:off x="5437011" y="2589568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 receives ticket with barcode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8D4210-450A-4984-AC95-CEA94EF8CA6E}"/>
              </a:ext>
            </a:extLst>
          </p:cNvPr>
          <p:cNvSpPr/>
          <p:nvPr/>
        </p:nvSpPr>
        <p:spPr>
          <a:xfrm>
            <a:off x="7356120" y="3660155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Residents arrives at vaccine location with ticket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46D40E-6570-4598-A367-40A43BE0411A}"/>
              </a:ext>
            </a:extLst>
          </p:cNvPr>
          <p:cNvSpPr/>
          <p:nvPr/>
        </p:nvSpPr>
        <p:spPr>
          <a:xfrm>
            <a:off x="9218796" y="3660155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>
                <a:solidFill>
                  <a:schemeClr val="tx2"/>
                </a:solidFill>
              </a:rPr>
              <a:t>Residents receives reminder for 2</a:t>
            </a:r>
            <a:r>
              <a:rPr lang="en-US" sz="1200" i="1" baseline="30000">
                <a:solidFill>
                  <a:schemeClr val="tx2"/>
                </a:solidFill>
              </a:rPr>
              <a:t>nd</a:t>
            </a:r>
            <a:r>
              <a:rPr lang="en-US" sz="1200" i="1">
                <a:solidFill>
                  <a:schemeClr val="tx2"/>
                </a:solidFill>
              </a:rPr>
              <a:t> dose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4D56BC2-4DF9-4F6E-B22C-75C5C366F3DE}"/>
              </a:ext>
            </a:extLst>
          </p:cNvPr>
          <p:cNvCxnSpPr>
            <a:cxnSpLocks/>
            <a:stCxn id="26" idx="2"/>
            <a:endCxn id="4" idx="2"/>
          </p:cNvCxnSpPr>
          <p:nvPr/>
        </p:nvCxnSpPr>
        <p:spPr>
          <a:xfrm rot="5400000">
            <a:off x="6067784" y="563997"/>
            <a:ext cx="1" cy="7620003"/>
          </a:xfrm>
          <a:prstGeom prst="bentConnector3">
            <a:avLst>
              <a:gd name="adj1" fmla="val 22860100000"/>
            </a:avLst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8C50945-AB6B-4EE2-B87D-0AE517103C1A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 flipV="1">
            <a:off x="4835880" y="2946490"/>
            <a:ext cx="601131" cy="107058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3DA28F-8098-4E8B-A115-BDE214EF8A05}"/>
              </a:ext>
            </a:extLst>
          </p:cNvPr>
          <p:cNvCxnSpPr>
            <a:stCxn id="23" idx="2"/>
            <a:endCxn id="6" idx="0"/>
          </p:cNvCxnSpPr>
          <p:nvPr/>
        </p:nvCxnSpPr>
        <p:spPr>
          <a:xfrm>
            <a:off x="6096000" y="3303411"/>
            <a:ext cx="0" cy="35692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04082B8-5119-4FE4-B876-05DAD1B5253C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>
          <a:xfrm>
            <a:off x="6096000" y="4374175"/>
            <a:ext cx="0" cy="35656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2B07507-1F78-40E3-BC45-20F1F6AB8146}"/>
              </a:ext>
            </a:extLst>
          </p:cNvPr>
          <p:cNvCxnSpPr>
            <a:stCxn id="22" idx="3"/>
            <a:endCxn id="25" idx="1"/>
          </p:cNvCxnSpPr>
          <p:nvPr/>
        </p:nvCxnSpPr>
        <p:spPr>
          <a:xfrm flipV="1">
            <a:off x="6754989" y="4017077"/>
            <a:ext cx="601131" cy="107058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740DEAC-0DBE-40AB-A430-5B66DD51A1D6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8674098" y="4017077"/>
            <a:ext cx="544698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80415C1-9F63-4286-9C85-189EFCB321D0}"/>
              </a:ext>
            </a:extLst>
          </p:cNvPr>
          <p:cNvSpPr/>
          <p:nvPr/>
        </p:nvSpPr>
        <p:spPr>
          <a:xfrm>
            <a:off x="3510307" y="4650799"/>
            <a:ext cx="1597210" cy="875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r>
              <a:rPr lang="en-US" sz="1200">
                <a:solidFill>
                  <a:schemeClr val="tx2"/>
                </a:solidFill>
              </a:rPr>
              <a:t>We also have suggested workflow for Closed PODs that we will share.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A2371A1-56A2-4967-8343-A8830BD16E6C}"/>
              </a:ext>
            </a:extLst>
          </p:cNvPr>
          <p:cNvSpPr/>
          <p:nvPr/>
        </p:nvSpPr>
        <p:spPr>
          <a:xfrm>
            <a:off x="5389545" y="5617199"/>
            <a:ext cx="1597210" cy="875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r>
              <a:rPr lang="en-US" sz="1200">
                <a:solidFill>
                  <a:schemeClr val="tx2"/>
                </a:solidFill>
              </a:rPr>
              <a:t>The language of the text messages is reviewed and approved by IDPH.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74F54B8-E85E-4C04-8613-6992E4B96C90}"/>
              </a:ext>
            </a:extLst>
          </p:cNvPr>
          <p:cNvSpPr/>
          <p:nvPr/>
        </p:nvSpPr>
        <p:spPr>
          <a:xfrm>
            <a:off x="7398545" y="4730741"/>
            <a:ext cx="1597210" cy="1232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r>
              <a:rPr lang="en-US" sz="1200">
                <a:solidFill>
                  <a:schemeClr val="bg1"/>
                </a:solidFill>
              </a:rPr>
              <a:t>For residents that forget their barcode tickets, you may look them up by their demographic information.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21479D6C-EF0C-4CD5-8E38-96B50702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350" y="15492"/>
            <a:ext cx="10515600" cy="1325563"/>
          </a:xfrm>
        </p:spPr>
        <p:txBody>
          <a:bodyPr/>
          <a:lstStyle/>
          <a:p>
            <a:r>
              <a:rPr lang="en-US" dirty="0"/>
              <a:t>Process Review</a:t>
            </a:r>
          </a:p>
        </p:txBody>
      </p:sp>
    </p:spTree>
    <p:extLst>
      <p:ext uri="{BB962C8B-B14F-4D97-AF65-F5344CB8AC3E}">
        <p14:creationId xmlns:p14="http://schemas.microsoft.com/office/powerpoint/2010/main" val="275370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8CE61C-D413-44B6-A24E-806BD2734031}"/>
              </a:ext>
            </a:extLst>
          </p:cNvPr>
          <p:cNvSpPr/>
          <p:nvPr/>
        </p:nvSpPr>
        <p:spPr>
          <a:xfrm>
            <a:off x="2696632" y="1413634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Set Up Events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C7E3C0-2817-4AE3-A7F9-EF3B9008A566}"/>
              </a:ext>
            </a:extLst>
          </p:cNvPr>
          <p:cNvSpPr/>
          <p:nvPr/>
        </p:nvSpPr>
        <p:spPr>
          <a:xfrm>
            <a:off x="4525433" y="1413634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Residents schedule appointments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9DFC9-379B-4F6E-98A3-177CF26463AD}"/>
              </a:ext>
            </a:extLst>
          </p:cNvPr>
          <p:cNvSpPr/>
          <p:nvPr/>
        </p:nvSpPr>
        <p:spPr>
          <a:xfrm>
            <a:off x="6354234" y="1407812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LHDs administer the vaccine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BBF670-D01C-4B42-AF8A-06385C897149}"/>
              </a:ext>
            </a:extLst>
          </p:cNvPr>
          <p:cNvSpPr/>
          <p:nvPr/>
        </p:nvSpPr>
        <p:spPr>
          <a:xfrm>
            <a:off x="8183035" y="1407812"/>
            <a:ext cx="1317978" cy="713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Data sent to I-CARE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BF4C42-4764-47BB-9096-2FF03BD7F921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014610" y="1770556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5931AF-D31D-4109-92E5-739C8AC618AC}"/>
              </a:ext>
            </a:extLst>
          </p:cNvPr>
          <p:cNvCxnSpPr/>
          <p:nvPr/>
        </p:nvCxnSpPr>
        <p:spPr>
          <a:xfrm>
            <a:off x="5843411" y="1770556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2E24ED-5B3F-416D-85A1-B100610C0551}"/>
              </a:ext>
            </a:extLst>
          </p:cNvPr>
          <p:cNvCxnSpPr/>
          <p:nvPr/>
        </p:nvCxnSpPr>
        <p:spPr>
          <a:xfrm>
            <a:off x="7672212" y="1770556"/>
            <a:ext cx="510823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772EA95-9035-451D-8C33-ADFFA48ADD5D}"/>
              </a:ext>
            </a:extLst>
          </p:cNvPr>
          <p:cNvSpPr/>
          <p:nvPr/>
        </p:nvSpPr>
        <p:spPr>
          <a:xfrm>
            <a:off x="6223001" y="1296246"/>
            <a:ext cx="1580444" cy="93697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4390D6-1599-4D57-81C9-E99373A05855}"/>
              </a:ext>
            </a:extLst>
          </p:cNvPr>
          <p:cNvSpPr/>
          <p:nvPr/>
        </p:nvSpPr>
        <p:spPr>
          <a:xfrm>
            <a:off x="699888" y="3164903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Residents arrives at vaccine location with ticket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9D5D65-317C-4701-835A-9AFDA41F093C}"/>
              </a:ext>
            </a:extLst>
          </p:cNvPr>
          <p:cNvSpPr/>
          <p:nvPr/>
        </p:nvSpPr>
        <p:spPr>
          <a:xfrm>
            <a:off x="2365007" y="3777146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LHD staff check in patient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CBE1D4-63B5-48EA-9203-7E1592D86C64}"/>
              </a:ext>
            </a:extLst>
          </p:cNvPr>
          <p:cNvSpPr/>
          <p:nvPr/>
        </p:nvSpPr>
        <p:spPr>
          <a:xfrm>
            <a:off x="699888" y="4235667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Residents arrives </a:t>
            </a:r>
            <a:r>
              <a:rPr lang="en-US" sz="1200" i="1" u="sng">
                <a:solidFill>
                  <a:schemeClr val="tx2"/>
                </a:solidFill>
              </a:rPr>
              <a:t>without</a:t>
            </a:r>
            <a:r>
              <a:rPr lang="en-US" sz="1200">
                <a:solidFill>
                  <a:schemeClr val="tx2"/>
                </a:solidFill>
              </a:rPr>
              <a:t> preregistration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AAAA3C-CCA7-4303-B653-04CD91FC67B5}"/>
              </a:ext>
            </a:extLst>
          </p:cNvPr>
          <p:cNvSpPr/>
          <p:nvPr/>
        </p:nvSpPr>
        <p:spPr>
          <a:xfrm>
            <a:off x="4030126" y="3777146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Lane Management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748F61-1470-40F1-B6CE-0B76DEB3CB9C}"/>
              </a:ext>
            </a:extLst>
          </p:cNvPr>
          <p:cNvSpPr/>
          <p:nvPr/>
        </p:nvSpPr>
        <p:spPr>
          <a:xfrm>
            <a:off x="5695245" y="4244798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VXU Lookup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5A6D3A-9F11-4C8C-A631-6057BF808BAD}"/>
              </a:ext>
            </a:extLst>
          </p:cNvPr>
          <p:cNvSpPr/>
          <p:nvPr/>
        </p:nvSpPr>
        <p:spPr>
          <a:xfrm>
            <a:off x="9025483" y="3771399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15-minute Observation &amp; Discharge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CD4CC8-EC2B-4D3E-97B7-C7BE136B3497}"/>
              </a:ext>
            </a:extLst>
          </p:cNvPr>
          <p:cNvSpPr/>
          <p:nvPr/>
        </p:nvSpPr>
        <p:spPr>
          <a:xfrm>
            <a:off x="10690602" y="3771399"/>
            <a:ext cx="1317978" cy="713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Patient Receives “Thank You” message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54C72B68-C549-4872-B341-28933FCE8169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2017866" y="4134068"/>
            <a:ext cx="347141" cy="458521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496C8AA2-921D-4084-A32B-8DCC002D34EA}"/>
              </a:ext>
            </a:extLst>
          </p:cNvPr>
          <p:cNvCxnSpPr>
            <a:stCxn id="21" idx="3"/>
            <a:endCxn id="24" idx="1"/>
          </p:cNvCxnSpPr>
          <p:nvPr/>
        </p:nvCxnSpPr>
        <p:spPr>
          <a:xfrm>
            <a:off x="2017866" y="3521825"/>
            <a:ext cx="347141" cy="61224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279AEC-1322-47BF-B98B-2F2EAF052A72}"/>
              </a:ext>
            </a:extLst>
          </p:cNvPr>
          <p:cNvCxnSpPr>
            <a:stCxn id="24" idx="3"/>
            <a:endCxn id="29" idx="1"/>
          </p:cNvCxnSpPr>
          <p:nvPr/>
        </p:nvCxnSpPr>
        <p:spPr>
          <a:xfrm>
            <a:off x="3682985" y="4134068"/>
            <a:ext cx="34714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64F4A0-14BE-4E61-8A3B-1FA16AE09FD6}"/>
              </a:ext>
            </a:extLst>
          </p:cNvPr>
          <p:cNvCxnSpPr/>
          <p:nvPr/>
        </p:nvCxnSpPr>
        <p:spPr>
          <a:xfrm>
            <a:off x="8678342" y="4134068"/>
            <a:ext cx="34714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AA1DFC6-9617-4625-B568-31C816B816BA}"/>
              </a:ext>
            </a:extLst>
          </p:cNvPr>
          <p:cNvSpPr/>
          <p:nvPr/>
        </p:nvSpPr>
        <p:spPr>
          <a:xfrm>
            <a:off x="5695245" y="3238890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Vaccine Administrator Reviews Patient History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34254-FC5E-4013-80AF-8662CBA93AAA}"/>
              </a:ext>
            </a:extLst>
          </p:cNvPr>
          <p:cNvSpPr/>
          <p:nvPr/>
        </p:nvSpPr>
        <p:spPr>
          <a:xfrm>
            <a:off x="7360364" y="3771399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Vaccine Administration &amp; Recording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78BE428-7322-480A-89C7-A066429931B0}"/>
              </a:ext>
            </a:extLst>
          </p:cNvPr>
          <p:cNvCxnSpPr>
            <a:stCxn id="29" idx="3"/>
            <a:endCxn id="31" idx="1"/>
          </p:cNvCxnSpPr>
          <p:nvPr/>
        </p:nvCxnSpPr>
        <p:spPr>
          <a:xfrm flipV="1">
            <a:off x="5348104" y="3595812"/>
            <a:ext cx="347141" cy="53825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34D4F9-1043-435E-AA61-DD0308FE5597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>
            <a:off x="6354234" y="3952733"/>
            <a:ext cx="0" cy="29206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2EF00CC-417F-450F-82AC-DC283311C8DF}"/>
              </a:ext>
            </a:extLst>
          </p:cNvPr>
          <p:cNvCxnSpPr>
            <a:stCxn id="32" idx="3"/>
            <a:endCxn id="35" idx="1"/>
          </p:cNvCxnSpPr>
          <p:nvPr/>
        </p:nvCxnSpPr>
        <p:spPr>
          <a:xfrm flipV="1">
            <a:off x="7013223" y="4128321"/>
            <a:ext cx="347141" cy="47339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357D10-7B38-4551-92AC-0015762EC2A1}"/>
              </a:ext>
            </a:extLst>
          </p:cNvPr>
          <p:cNvCxnSpPr>
            <a:cxnSpLocks/>
          </p:cNvCxnSpPr>
          <p:nvPr/>
        </p:nvCxnSpPr>
        <p:spPr>
          <a:xfrm>
            <a:off x="10343461" y="4126107"/>
            <a:ext cx="34714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D9093FBF-98A7-4665-B43D-9B6B764BCA4E}"/>
              </a:ext>
            </a:extLst>
          </p:cNvPr>
          <p:cNvSpPr/>
          <p:nvPr/>
        </p:nvSpPr>
        <p:spPr>
          <a:xfrm>
            <a:off x="9025483" y="4847911"/>
            <a:ext cx="1317978" cy="713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Recording Adverse Reactions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D62E20-2A6A-4C12-9DCB-8591587071BC}"/>
              </a:ext>
            </a:extLst>
          </p:cNvPr>
          <p:cNvCxnSpPr>
            <a:stCxn id="33" idx="2"/>
            <a:endCxn id="42" idx="0"/>
          </p:cNvCxnSpPr>
          <p:nvPr/>
        </p:nvCxnSpPr>
        <p:spPr>
          <a:xfrm>
            <a:off x="9684472" y="4485242"/>
            <a:ext cx="0" cy="362669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D582580C-9B06-4843-957F-CA50D4BC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975" y="3046"/>
            <a:ext cx="10515600" cy="1325563"/>
          </a:xfrm>
        </p:spPr>
        <p:txBody>
          <a:bodyPr/>
          <a:lstStyle/>
          <a:p>
            <a:r>
              <a:rPr lang="en-US" dirty="0"/>
              <a:t>Process Review</a:t>
            </a:r>
          </a:p>
        </p:txBody>
      </p:sp>
    </p:spTree>
    <p:extLst>
      <p:ext uri="{BB962C8B-B14F-4D97-AF65-F5344CB8AC3E}">
        <p14:creationId xmlns:p14="http://schemas.microsoft.com/office/powerpoint/2010/main" val="420871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54C5-BFDD-4FF4-87F5-EBFD300D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63" y="0"/>
            <a:ext cx="10864273" cy="1325563"/>
          </a:xfrm>
        </p:spPr>
        <p:txBody>
          <a:bodyPr/>
          <a:lstStyle/>
          <a:p>
            <a:r>
              <a:rPr lang="en-US" dirty="0"/>
              <a:t>POD Flow – Small Not Recommended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72C2015-69ED-410E-8302-17C70D8DC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881703"/>
              </p:ext>
            </p:extLst>
          </p:nvPr>
        </p:nvGraphicFramePr>
        <p:xfrm>
          <a:off x="3662652" y="1760967"/>
          <a:ext cx="4866696" cy="106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AE10C-6E28-46F4-812C-16DF613FCC6E}"/>
              </a:ext>
            </a:extLst>
          </p:cNvPr>
          <p:cNvSpPr txBox="1"/>
          <p:nvPr/>
        </p:nvSpPr>
        <p:spPr>
          <a:xfrm>
            <a:off x="2839338" y="3258554"/>
            <a:ext cx="6513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Each Station Requires at least staff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Only Two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Very Limited 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Only for very small PODS with limited staff</a:t>
            </a:r>
          </a:p>
        </p:txBody>
      </p:sp>
    </p:spTree>
    <p:extLst>
      <p:ext uri="{BB962C8B-B14F-4D97-AF65-F5344CB8AC3E}">
        <p14:creationId xmlns:p14="http://schemas.microsoft.com/office/powerpoint/2010/main" val="3779058113"/>
      </p:ext>
    </p:extLst>
  </p:cSld>
  <p:clrMapOvr>
    <a:masterClrMapping/>
  </p:clrMapOvr>
</p:sld>
</file>

<file path=ppt/theme/theme1.xml><?xml version="1.0" encoding="utf-8"?>
<a:theme xmlns:a="http://schemas.openxmlformats.org/drawingml/2006/main" name="Juvare 2">
  <a:themeElements>
    <a:clrScheme name="Custom 1 1">
      <a:dk1>
        <a:srgbClr val="D02C2F"/>
      </a:dk1>
      <a:lt1>
        <a:srgbClr val="FEFFFF"/>
      </a:lt1>
      <a:dk2>
        <a:srgbClr val="000000"/>
      </a:dk2>
      <a:lt2>
        <a:srgbClr val="FEFFFF"/>
      </a:lt2>
      <a:accent1>
        <a:srgbClr val="FF7176"/>
      </a:accent1>
      <a:accent2>
        <a:srgbClr val="9DD3CA"/>
      </a:accent2>
      <a:accent3>
        <a:srgbClr val="FFC844"/>
      </a:accent3>
      <a:accent4>
        <a:srgbClr val="195B7E"/>
      </a:accent4>
      <a:accent5>
        <a:srgbClr val="758692"/>
      </a:accent5>
      <a:accent6>
        <a:srgbClr val="AA182C"/>
      </a:accent6>
      <a:hlink>
        <a:srgbClr val="2D2926"/>
      </a:hlink>
      <a:folHlink>
        <a:srgbClr val="768692"/>
      </a:folHlink>
    </a:clrScheme>
    <a:fontScheme name="Juvare">
      <a:majorFont>
        <a:latin typeface="Univers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9D4E1130-E6FF-486A-9767-7FE2C869CD6B}" vid="{CEC2FBBD-5631-42E0-9ABC-CE7FF1C13F0A}"/>
    </a:ext>
  </a:extLst>
</a:theme>
</file>

<file path=ppt/theme/theme2.xml><?xml version="1.0" encoding="utf-8"?>
<a:theme xmlns:a="http://schemas.openxmlformats.org/drawingml/2006/main" name="Juvare Theme 3">
  <a:themeElements>
    <a:clrScheme name="Custom 1">
      <a:dk1>
        <a:srgbClr val="2D2926"/>
      </a:dk1>
      <a:lt1>
        <a:sysClr val="window" lastClr="FFFFFF"/>
      </a:lt1>
      <a:dk2>
        <a:srgbClr val="C8102E"/>
      </a:dk2>
      <a:lt2>
        <a:srgbClr val="E7E6E6"/>
      </a:lt2>
      <a:accent1>
        <a:srgbClr val="CF202E"/>
      </a:accent1>
      <a:accent2>
        <a:srgbClr val="000000"/>
      </a:accent2>
      <a:accent3>
        <a:srgbClr val="681017"/>
      </a:accent3>
      <a:accent4>
        <a:srgbClr val="7F7F7F"/>
      </a:accent4>
      <a:accent5>
        <a:srgbClr val="CEC9C5"/>
      </a:accent5>
      <a:accent6>
        <a:srgbClr val="666666"/>
      </a:accent6>
      <a:hlink>
        <a:srgbClr val="2D2926"/>
      </a:hlink>
      <a:folHlink>
        <a:srgbClr val="768692"/>
      </a:folHlink>
    </a:clrScheme>
    <a:fontScheme name="Custom 1">
      <a:majorFont>
        <a:latin typeface="Univers 55"/>
        <a:ea typeface=""/>
        <a:cs typeface=""/>
      </a:majorFont>
      <a:minorFont>
        <a:latin typeface="Univers 55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lIns="0" tIns="0" rIns="0" bIns="0" rtlCol="0" anchor="t" anchorCtr="0"/>
      <a:lstStyle>
        <a:defPPr marL="228600" indent="-228600">
          <a:buFont typeface="Arial" pitchFamily="34" charset="0"/>
          <a:buChar char="•"/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2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28600" indent="-2286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vare Theme 3" id="{A68F4B8C-7E58-463C-BB02-A3FD87026986}" vid="{F9E81CC0-24E2-4167-8553-AEADE82D943F}"/>
    </a:ext>
  </a:extLst>
</a:theme>
</file>

<file path=ppt/theme/theme3.xml><?xml version="1.0" encoding="utf-8"?>
<a:theme xmlns:a="http://schemas.openxmlformats.org/drawingml/2006/main" name="Juvare Theme 2">
  <a:themeElements>
    <a:clrScheme name="Juvare">
      <a:dk1>
        <a:srgbClr val="2D2926"/>
      </a:dk1>
      <a:lt1>
        <a:sysClr val="window" lastClr="FFFFFF"/>
      </a:lt1>
      <a:dk2>
        <a:srgbClr val="C8102E"/>
      </a:dk2>
      <a:lt2>
        <a:srgbClr val="E7E6E6"/>
      </a:lt2>
      <a:accent1>
        <a:srgbClr val="00A7E1"/>
      </a:accent1>
      <a:accent2>
        <a:srgbClr val="768692"/>
      </a:accent2>
      <a:accent3>
        <a:srgbClr val="2D2926"/>
      </a:accent3>
      <a:accent4>
        <a:srgbClr val="C964CF"/>
      </a:accent4>
      <a:accent5>
        <a:srgbClr val="C8102E"/>
      </a:accent5>
      <a:accent6>
        <a:srgbClr val="C5E86C"/>
      </a:accent6>
      <a:hlink>
        <a:srgbClr val="2D2926"/>
      </a:hlink>
      <a:folHlink>
        <a:srgbClr val="768692"/>
      </a:folHlink>
    </a:clrScheme>
    <a:fontScheme name="Juvare">
      <a:majorFont>
        <a:latin typeface="Univers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vare Theme 2" id="{2B73FF87-5177-4E6A-9006-A0AC72CE2E70}" vid="{BEBC08C3-61B8-4050-810C-3478652EC7A3}"/>
    </a:ext>
  </a:extLst>
</a:theme>
</file>

<file path=ppt/theme/theme4.xml><?xml version="1.0" encoding="utf-8"?>
<a:theme xmlns:a="http://schemas.openxmlformats.org/drawingml/2006/main" name="1_Juvare 2">
  <a:themeElements>
    <a:clrScheme name="Custom 1 1">
      <a:dk1>
        <a:srgbClr val="D02C2F"/>
      </a:dk1>
      <a:lt1>
        <a:srgbClr val="FEFFFF"/>
      </a:lt1>
      <a:dk2>
        <a:srgbClr val="000000"/>
      </a:dk2>
      <a:lt2>
        <a:srgbClr val="FEFFFF"/>
      </a:lt2>
      <a:accent1>
        <a:srgbClr val="FF7176"/>
      </a:accent1>
      <a:accent2>
        <a:srgbClr val="9DD3CA"/>
      </a:accent2>
      <a:accent3>
        <a:srgbClr val="FFC844"/>
      </a:accent3>
      <a:accent4>
        <a:srgbClr val="195B7E"/>
      </a:accent4>
      <a:accent5>
        <a:srgbClr val="758692"/>
      </a:accent5>
      <a:accent6>
        <a:srgbClr val="AA182C"/>
      </a:accent6>
      <a:hlink>
        <a:srgbClr val="2D2926"/>
      </a:hlink>
      <a:folHlink>
        <a:srgbClr val="768692"/>
      </a:folHlink>
    </a:clrScheme>
    <a:fontScheme name="Juvare">
      <a:majorFont>
        <a:latin typeface="Univers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9D4E1130-E6FF-486A-9767-7FE2C869CD6B}" vid="{CEC2FBBD-5631-42E0-9ABC-CE7FF1C13F0A}"/>
    </a:ext>
  </a:extLst>
</a:theme>
</file>

<file path=ppt/theme/theme5.xml><?xml version="1.0" encoding="utf-8"?>
<a:theme xmlns:a="http://schemas.openxmlformats.org/drawingml/2006/main" name="2_Juvare">
  <a:themeElements>
    <a:clrScheme name="Juvare">
      <a:dk1>
        <a:srgbClr val="2D2926"/>
      </a:dk1>
      <a:lt1>
        <a:sysClr val="window" lastClr="FFFFFF"/>
      </a:lt1>
      <a:dk2>
        <a:srgbClr val="C8102E"/>
      </a:dk2>
      <a:lt2>
        <a:srgbClr val="E7E6E6"/>
      </a:lt2>
      <a:accent1>
        <a:srgbClr val="00A7E1"/>
      </a:accent1>
      <a:accent2>
        <a:srgbClr val="768692"/>
      </a:accent2>
      <a:accent3>
        <a:srgbClr val="2D2926"/>
      </a:accent3>
      <a:accent4>
        <a:srgbClr val="C964CF"/>
      </a:accent4>
      <a:accent5>
        <a:srgbClr val="C8102E"/>
      </a:accent5>
      <a:accent6>
        <a:srgbClr val="C5E86C"/>
      </a:accent6>
      <a:hlink>
        <a:srgbClr val="2D2926"/>
      </a:hlink>
      <a:folHlink>
        <a:srgbClr val="768692"/>
      </a:folHlink>
    </a:clrScheme>
    <a:fontScheme name="Juvare">
      <a:majorFont>
        <a:latin typeface="Univers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9D4E1130-E6FF-486A-9767-7FE2C869CD6B}" vid="{CACE6425-861D-4D52-BF51-0B657E1C3394}"/>
    </a:ext>
  </a:extLst>
</a:theme>
</file>

<file path=ppt/theme/theme6.xml><?xml version="1.0" encoding="utf-8"?>
<a:theme xmlns:a="http://schemas.openxmlformats.org/drawingml/2006/main" name="2_Juvare 2">
  <a:themeElements>
    <a:clrScheme name="Custom 1 1">
      <a:dk1>
        <a:srgbClr val="D02C2F"/>
      </a:dk1>
      <a:lt1>
        <a:srgbClr val="FEFFFF"/>
      </a:lt1>
      <a:dk2>
        <a:srgbClr val="000000"/>
      </a:dk2>
      <a:lt2>
        <a:srgbClr val="FEFFFF"/>
      </a:lt2>
      <a:accent1>
        <a:srgbClr val="FF7176"/>
      </a:accent1>
      <a:accent2>
        <a:srgbClr val="9DD3CA"/>
      </a:accent2>
      <a:accent3>
        <a:srgbClr val="FFC844"/>
      </a:accent3>
      <a:accent4>
        <a:srgbClr val="195B7E"/>
      </a:accent4>
      <a:accent5>
        <a:srgbClr val="758692"/>
      </a:accent5>
      <a:accent6>
        <a:srgbClr val="AA182C"/>
      </a:accent6>
      <a:hlink>
        <a:srgbClr val="2D2926"/>
      </a:hlink>
      <a:folHlink>
        <a:srgbClr val="768692"/>
      </a:folHlink>
    </a:clrScheme>
    <a:fontScheme name="Juvare">
      <a:majorFont>
        <a:latin typeface="Univers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9D4E1130-E6FF-486A-9767-7FE2C869CD6B}" vid="{CEC2FBBD-5631-42E0-9ABC-CE7FF1C13F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647</Words>
  <Application>Microsoft Office PowerPoint</Application>
  <PresentationFormat>Widescreen</PresentationFormat>
  <Paragraphs>135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Calibri</vt:lpstr>
      <vt:lpstr>Free 3 of 9 Extended</vt:lpstr>
      <vt:lpstr>Open Sans</vt:lpstr>
      <vt:lpstr>Open Sans Extrabold</vt:lpstr>
      <vt:lpstr>Open Sans Light</vt:lpstr>
      <vt:lpstr>Source Sans Pro</vt:lpstr>
      <vt:lpstr>Univers</vt:lpstr>
      <vt:lpstr>Univers 55</vt:lpstr>
      <vt:lpstr>Univers Light</vt:lpstr>
      <vt:lpstr>Univers Next Pro Medium</vt:lpstr>
      <vt:lpstr>Wingdings</vt:lpstr>
      <vt:lpstr>Juvare 2</vt:lpstr>
      <vt:lpstr>Juvare Theme 3</vt:lpstr>
      <vt:lpstr>Juvare Theme 2</vt:lpstr>
      <vt:lpstr>1_Juvare 2</vt:lpstr>
      <vt:lpstr>2_Juvare</vt:lpstr>
      <vt:lpstr>2_Juvare 2</vt:lpstr>
      <vt:lpstr>EMTrack for Mass Vaccination</vt:lpstr>
      <vt:lpstr>Curtis McDonald, LP</vt:lpstr>
      <vt:lpstr>Agenda</vt:lpstr>
      <vt:lpstr>Learning Objectives</vt:lpstr>
      <vt:lpstr>Process Review (Simplified)</vt:lpstr>
      <vt:lpstr>Process Review</vt:lpstr>
      <vt:lpstr>Process Review</vt:lpstr>
      <vt:lpstr>Process Review</vt:lpstr>
      <vt:lpstr>POD Flow – Small Not Recommended</vt:lpstr>
      <vt:lpstr>POD Flow – Medium POD</vt:lpstr>
      <vt:lpstr>POD Flow – Standard</vt:lpstr>
      <vt:lpstr>EMTrack Concepts</vt:lpstr>
      <vt:lpstr>Background : Patient Tracking The Unique ID</vt:lpstr>
      <vt:lpstr>Barcodes 101</vt:lpstr>
      <vt:lpstr>Barcodes 101</vt:lpstr>
      <vt:lpstr>Driver's License Scanning</vt:lpstr>
      <vt:lpstr>Other scanning tools</vt:lpstr>
      <vt:lpstr>Demonstration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PowerPoint</dc:title>
  <dc:creator>Cassandra Nordyke</dc:creator>
  <cp:lastModifiedBy>Curtis McDonald</cp:lastModifiedBy>
  <cp:revision>9</cp:revision>
  <dcterms:created xsi:type="dcterms:W3CDTF">2018-09-17T20:18:53Z</dcterms:created>
  <dcterms:modified xsi:type="dcterms:W3CDTF">2021-01-03T17:09:09Z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a67e6c-2984-474f-9bca-1dc98710f0a0_Enabled">
    <vt:lpwstr>True</vt:lpwstr>
  </property>
  <property fmtid="{D5CDD505-2E9C-101B-9397-08002B2CF9AE}" pid="3" name="MSIP_Label_ffa67e6c-2984-474f-9bca-1dc98710f0a0_SiteId">
    <vt:lpwstr>1f3094f5-df46-44d8-829f-6b609b022088</vt:lpwstr>
  </property>
  <property fmtid="{D5CDD505-2E9C-101B-9397-08002B2CF9AE}" pid="4" name="MSIP_Label_ffa67e6c-2984-474f-9bca-1dc98710f0a0_Owner">
    <vt:lpwstr>curtis.mcdonald@juvare.com</vt:lpwstr>
  </property>
  <property fmtid="{D5CDD505-2E9C-101B-9397-08002B2CF9AE}" pid="5" name="MSIP_Label_ffa67e6c-2984-474f-9bca-1dc98710f0a0_SetDate">
    <vt:lpwstr>2020-03-25T20:40:27.2584672Z</vt:lpwstr>
  </property>
  <property fmtid="{D5CDD505-2E9C-101B-9397-08002B2CF9AE}" pid="6" name="MSIP_Label_ffa67e6c-2984-474f-9bca-1dc98710f0a0_Name">
    <vt:lpwstr>General</vt:lpwstr>
  </property>
  <property fmtid="{D5CDD505-2E9C-101B-9397-08002B2CF9AE}" pid="7" name="MSIP_Label_ffa67e6c-2984-474f-9bca-1dc98710f0a0_Application">
    <vt:lpwstr>Microsoft Azure Information Protection</vt:lpwstr>
  </property>
  <property fmtid="{D5CDD505-2E9C-101B-9397-08002B2CF9AE}" pid="8" name="MSIP_Label_ffa67e6c-2984-474f-9bca-1dc98710f0a0_ActionId">
    <vt:lpwstr>1ff3386b-83c8-45f8-9ea7-884d2cad1547</vt:lpwstr>
  </property>
  <property fmtid="{D5CDD505-2E9C-101B-9397-08002B2CF9AE}" pid="9" name="MSIP_Label_ffa67e6c-2984-474f-9bca-1dc98710f0a0_Extended_MSFT_Method">
    <vt:lpwstr>Automatic</vt:lpwstr>
  </property>
  <property fmtid="{D5CDD505-2E9C-101B-9397-08002B2CF9AE}" pid="10" name="Sensitivity">
    <vt:lpwstr>General</vt:lpwstr>
  </property>
</Properties>
</file>